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8" r:id="rId3"/>
  </p:sldMasterIdLst>
  <p:notesMasterIdLst>
    <p:notesMasterId r:id="rId14"/>
  </p:notesMasterIdLst>
  <p:sldIdLst>
    <p:sldId id="256" r:id="rId4"/>
    <p:sldId id="520" r:id="rId5"/>
    <p:sldId id="521" r:id="rId6"/>
    <p:sldId id="522" r:id="rId7"/>
    <p:sldId id="523" r:id="rId8"/>
    <p:sldId id="518" r:id="rId9"/>
    <p:sldId id="525" r:id="rId10"/>
    <p:sldId id="528" r:id="rId11"/>
    <p:sldId id="529" r:id="rId12"/>
    <p:sldId id="3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844956-410A-45D0-84D2-DED595BABF7E}" v="8" dt="2023-03-23T10:02:01.1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22" d="100"/>
          <a:sy n="122" d="100"/>
        </p:scale>
        <p:origin x="114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Srot" userId="fcb1752a-1e7b-4eb7-8f48-8b7d753170ac" providerId="ADAL" clId="{701E5DFC-AA24-4FED-BA85-595919E8C52F}"/>
    <pc:docChg chg="undo custSel addSld delSld modSld">
      <pc:chgData name="Simon Srot" userId="fcb1752a-1e7b-4eb7-8f48-8b7d753170ac" providerId="ADAL" clId="{701E5DFC-AA24-4FED-BA85-595919E8C52F}" dt="2023-01-20T17:49:23.954" v="736" actId="20577"/>
      <pc:docMkLst>
        <pc:docMk/>
      </pc:docMkLst>
      <pc:sldChg chg="add del modTransition">
        <pc:chgData name="Simon Srot" userId="fcb1752a-1e7b-4eb7-8f48-8b7d753170ac" providerId="ADAL" clId="{701E5DFC-AA24-4FED-BA85-595919E8C52F}" dt="2023-01-20T13:45:09.922" v="20"/>
        <pc:sldMkLst>
          <pc:docMk/>
          <pc:sldMk cId="0" sldId="369"/>
        </pc:sldMkLst>
      </pc:sldChg>
      <pc:sldChg chg="del">
        <pc:chgData name="Simon Srot" userId="fcb1752a-1e7b-4eb7-8f48-8b7d753170ac" providerId="ADAL" clId="{701E5DFC-AA24-4FED-BA85-595919E8C52F}" dt="2023-01-20T13:44:56.304" v="8" actId="47"/>
        <pc:sldMkLst>
          <pc:docMk/>
          <pc:sldMk cId="0" sldId="517"/>
        </pc:sldMkLst>
      </pc:sldChg>
      <pc:sldChg chg="modSp add del mod modAnim">
        <pc:chgData name="Simon Srot" userId="fcb1752a-1e7b-4eb7-8f48-8b7d753170ac" providerId="ADAL" clId="{701E5DFC-AA24-4FED-BA85-595919E8C52F}" dt="2023-01-20T14:03:23.830" v="717"/>
        <pc:sldMkLst>
          <pc:docMk/>
          <pc:sldMk cId="3769430070" sldId="518"/>
        </pc:sldMkLst>
        <pc:spChg chg="mod">
          <ac:chgData name="Simon Srot" userId="fcb1752a-1e7b-4eb7-8f48-8b7d753170ac" providerId="ADAL" clId="{701E5DFC-AA24-4FED-BA85-595919E8C52F}" dt="2023-01-20T13:45:09.756" v="19"/>
          <ac:spMkLst>
            <pc:docMk/>
            <pc:sldMk cId="3769430070" sldId="518"/>
            <ac:spMk id="4" creationId="{62D71880-8D37-4B2A-8DC2-973AF8A48F55}"/>
          </ac:spMkLst>
        </pc:spChg>
      </pc:sldChg>
      <pc:sldChg chg="modSp add del mod">
        <pc:chgData name="Simon Srot" userId="fcb1752a-1e7b-4eb7-8f48-8b7d753170ac" providerId="ADAL" clId="{701E5DFC-AA24-4FED-BA85-595919E8C52F}" dt="2023-01-20T17:43:25.119" v="731" actId="20577"/>
        <pc:sldMkLst>
          <pc:docMk/>
          <pc:sldMk cId="3665363783" sldId="520"/>
        </pc:sldMkLst>
        <pc:spChg chg="mod">
          <ac:chgData name="Simon Srot" userId="fcb1752a-1e7b-4eb7-8f48-8b7d753170ac" providerId="ADAL" clId="{701E5DFC-AA24-4FED-BA85-595919E8C52F}" dt="2023-01-20T13:45:09.756" v="19"/>
          <ac:spMkLst>
            <pc:docMk/>
            <pc:sldMk cId="3665363783" sldId="520"/>
            <ac:spMk id="4" creationId="{62D71880-8D37-4B2A-8DC2-973AF8A48F55}"/>
          </ac:spMkLst>
        </pc:spChg>
        <pc:spChg chg="mod">
          <ac:chgData name="Simon Srot" userId="fcb1752a-1e7b-4eb7-8f48-8b7d753170ac" providerId="ADAL" clId="{701E5DFC-AA24-4FED-BA85-595919E8C52F}" dt="2023-01-20T17:42:58.895" v="728" actId="14100"/>
          <ac:spMkLst>
            <pc:docMk/>
            <pc:sldMk cId="3665363783" sldId="520"/>
            <ac:spMk id="25" creationId="{171B98C6-B645-4B36-9760-C67A53791C65}"/>
          </ac:spMkLst>
        </pc:spChg>
        <pc:spChg chg="mod">
          <ac:chgData name="Simon Srot" userId="fcb1752a-1e7b-4eb7-8f48-8b7d753170ac" providerId="ADAL" clId="{701E5DFC-AA24-4FED-BA85-595919E8C52F}" dt="2023-01-20T17:43:10.023" v="729" actId="20577"/>
          <ac:spMkLst>
            <pc:docMk/>
            <pc:sldMk cId="3665363783" sldId="520"/>
            <ac:spMk id="27" creationId="{62A5319A-26C5-49DB-B964-DAE410A04054}"/>
          </ac:spMkLst>
        </pc:spChg>
        <pc:spChg chg="mod">
          <ac:chgData name="Simon Srot" userId="fcb1752a-1e7b-4eb7-8f48-8b7d753170ac" providerId="ADAL" clId="{701E5DFC-AA24-4FED-BA85-595919E8C52F}" dt="2023-01-20T17:43:25.119" v="731" actId="20577"/>
          <ac:spMkLst>
            <pc:docMk/>
            <pc:sldMk cId="3665363783" sldId="520"/>
            <ac:spMk id="28" creationId="{F15E759F-BD6F-4D5C-A79A-1660CB6D65F9}"/>
          </ac:spMkLst>
        </pc:spChg>
      </pc:sldChg>
      <pc:sldChg chg="modSp add del mod">
        <pc:chgData name="Simon Srot" userId="fcb1752a-1e7b-4eb7-8f48-8b7d753170ac" providerId="ADAL" clId="{701E5DFC-AA24-4FED-BA85-595919E8C52F}" dt="2023-01-20T13:45:09.922" v="20"/>
        <pc:sldMkLst>
          <pc:docMk/>
          <pc:sldMk cId="1322013133" sldId="521"/>
        </pc:sldMkLst>
        <pc:spChg chg="mod">
          <ac:chgData name="Simon Srot" userId="fcb1752a-1e7b-4eb7-8f48-8b7d753170ac" providerId="ADAL" clId="{701E5DFC-AA24-4FED-BA85-595919E8C52F}" dt="2023-01-20T13:45:09.756" v="19"/>
          <ac:spMkLst>
            <pc:docMk/>
            <pc:sldMk cId="1322013133" sldId="521"/>
            <ac:spMk id="4" creationId="{62D71880-8D37-4B2A-8DC2-973AF8A48F55}"/>
          </ac:spMkLst>
        </pc:spChg>
      </pc:sldChg>
      <pc:sldChg chg="addSp delSp modSp add del mod">
        <pc:chgData name="Simon Srot" userId="fcb1752a-1e7b-4eb7-8f48-8b7d753170ac" providerId="ADAL" clId="{701E5DFC-AA24-4FED-BA85-595919E8C52F}" dt="2023-01-20T17:44:14.099" v="733" actId="20577"/>
        <pc:sldMkLst>
          <pc:docMk/>
          <pc:sldMk cId="1101782436" sldId="522"/>
        </pc:sldMkLst>
        <pc:spChg chg="add del mod">
          <ac:chgData name="Simon Srot" userId="fcb1752a-1e7b-4eb7-8f48-8b7d753170ac" providerId="ADAL" clId="{701E5DFC-AA24-4FED-BA85-595919E8C52F}" dt="2023-01-20T13:51:57.632" v="495" actId="478"/>
          <ac:spMkLst>
            <pc:docMk/>
            <pc:sldMk cId="1101782436" sldId="522"/>
            <ac:spMk id="2" creationId="{661BD847-60D4-4AC3-B385-F9864650AFFC}"/>
          </ac:spMkLst>
        </pc:spChg>
        <pc:spChg chg="mod">
          <ac:chgData name="Simon Srot" userId="fcb1752a-1e7b-4eb7-8f48-8b7d753170ac" providerId="ADAL" clId="{701E5DFC-AA24-4FED-BA85-595919E8C52F}" dt="2023-01-20T13:45:09.756" v="19"/>
          <ac:spMkLst>
            <pc:docMk/>
            <pc:sldMk cId="1101782436" sldId="522"/>
            <ac:spMk id="4" creationId="{62D71880-8D37-4B2A-8DC2-973AF8A48F55}"/>
          </ac:spMkLst>
        </pc:spChg>
        <pc:spChg chg="mod">
          <ac:chgData name="Simon Srot" userId="fcb1752a-1e7b-4eb7-8f48-8b7d753170ac" providerId="ADAL" clId="{701E5DFC-AA24-4FED-BA85-595919E8C52F}" dt="2023-01-20T14:01:12.007" v="706" actId="1076"/>
          <ac:spMkLst>
            <pc:docMk/>
            <pc:sldMk cId="1101782436" sldId="522"/>
            <ac:spMk id="8" creationId="{EF7DC283-0A55-4AE8-8730-E56E95FF3F9F}"/>
          </ac:spMkLst>
        </pc:spChg>
        <pc:spChg chg="mod">
          <ac:chgData name="Simon Srot" userId="fcb1752a-1e7b-4eb7-8f48-8b7d753170ac" providerId="ADAL" clId="{701E5DFC-AA24-4FED-BA85-595919E8C52F}" dt="2023-01-20T14:00:47.593" v="704" actId="1035"/>
          <ac:spMkLst>
            <pc:docMk/>
            <pc:sldMk cId="1101782436" sldId="522"/>
            <ac:spMk id="24" creationId="{4A4F3D96-60DE-4F6E-9014-D0E030605873}"/>
          </ac:spMkLst>
        </pc:spChg>
        <pc:spChg chg="mod">
          <ac:chgData name="Simon Srot" userId="fcb1752a-1e7b-4eb7-8f48-8b7d753170ac" providerId="ADAL" clId="{701E5DFC-AA24-4FED-BA85-595919E8C52F}" dt="2023-01-20T17:44:14.099" v="733" actId="20577"/>
          <ac:spMkLst>
            <pc:docMk/>
            <pc:sldMk cId="1101782436" sldId="522"/>
            <ac:spMk id="46" creationId="{E584A9EC-365F-4203-A35B-0D5741919501}"/>
          </ac:spMkLst>
        </pc:spChg>
        <pc:spChg chg="mod">
          <ac:chgData name="Simon Srot" userId="fcb1752a-1e7b-4eb7-8f48-8b7d753170ac" providerId="ADAL" clId="{701E5DFC-AA24-4FED-BA85-595919E8C52F}" dt="2023-01-20T14:00:47.593" v="704" actId="1035"/>
          <ac:spMkLst>
            <pc:docMk/>
            <pc:sldMk cId="1101782436" sldId="522"/>
            <ac:spMk id="47" creationId="{6F540F57-1607-40F6-B6CD-A5D377A123E8}"/>
          </ac:spMkLst>
        </pc:spChg>
        <pc:spChg chg="mod">
          <ac:chgData name="Simon Srot" userId="fcb1752a-1e7b-4eb7-8f48-8b7d753170ac" providerId="ADAL" clId="{701E5DFC-AA24-4FED-BA85-595919E8C52F}" dt="2023-01-20T14:08:15.031" v="721" actId="20577"/>
          <ac:spMkLst>
            <pc:docMk/>
            <pc:sldMk cId="1101782436" sldId="522"/>
            <ac:spMk id="48" creationId="{1A1E5AC7-E426-430D-A051-B6CBE8AC2A25}"/>
          </ac:spMkLst>
        </pc:spChg>
        <pc:spChg chg="mod">
          <ac:chgData name="Simon Srot" userId="fcb1752a-1e7b-4eb7-8f48-8b7d753170ac" providerId="ADAL" clId="{701E5DFC-AA24-4FED-BA85-595919E8C52F}" dt="2023-01-20T14:00:47.593" v="704" actId="1035"/>
          <ac:spMkLst>
            <pc:docMk/>
            <pc:sldMk cId="1101782436" sldId="522"/>
            <ac:spMk id="49" creationId="{896CF2F4-B845-4216-BF51-2E0D15303A0F}"/>
          </ac:spMkLst>
        </pc:spChg>
        <pc:spChg chg="mod">
          <ac:chgData name="Simon Srot" userId="fcb1752a-1e7b-4eb7-8f48-8b7d753170ac" providerId="ADAL" clId="{701E5DFC-AA24-4FED-BA85-595919E8C52F}" dt="2023-01-20T14:00:47.593" v="704" actId="1035"/>
          <ac:spMkLst>
            <pc:docMk/>
            <pc:sldMk cId="1101782436" sldId="522"/>
            <ac:spMk id="52" creationId="{EDB6EDA0-A808-44A7-BBF7-E815257FDD7B}"/>
          </ac:spMkLst>
        </pc:spChg>
        <pc:spChg chg="mod">
          <ac:chgData name="Simon Srot" userId="fcb1752a-1e7b-4eb7-8f48-8b7d753170ac" providerId="ADAL" clId="{701E5DFC-AA24-4FED-BA85-595919E8C52F}" dt="2023-01-20T14:01:55.267" v="713" actId="1076"/>
          <ac:spMkLst>
            <pc:docMk/>
            <pc:sldMk cId="1101782436" sldId="522"/>
            <ac:spMk id="53" creationId="{AFA22B09-8448-4AB3-A022-081204E8165F}"/>
          </ac:spMkLst>
        </pc:spChg>
        <pc:spChg chg="mod">
          <ac:chgData name="Simon Srot" userId="fcb1752a-1e7b-4eb7-8f48-8b7d753170ac" providerId="ADAL" clId="{701E5DFC-AA24-4FED-BA85-595919E8C52F}" dt="2023-01-20T14:02:06.835" v="715" actId="1076"/>
          <ac:spMkLst>
            <pc:docMk/>
            <pc:sldMk cId="1101782436" sldId="522"/>
            <ac:spMk id="54" creationId="{BBEBA027-A37F-42E0-960F-4F81800A3EE5}"/>
          </ac:spMkLst>
        </pc:spChg>
        <pc:grpChg chg="mod">
          <ac:chgData name="Simon Srot" userId="fcb1752a-1e7b-4eb7-8f48-8b7d753170ac" providerId="ADAL" clId="{701E5DFC-AA24-4FED-BA85-595919E8C52F}" dt="2023-01-20T14:01:17.041" v="707" actId="1076"/>
          <ac:grpSpMkLst>
            <pc:docMk/>
            <pc:sldMk cId="1101782436" sldId="522"/>
            <ac:grpSpMk id="45" creationId="{A2785BF6-F6B6-47D5-84A6-828B9CD5D28F}"/>
          </ac:grpSpMkLst>
        </pc:grpChg>
        <pc:picChg chg="add mod ord">
          <ac:chgData name="Simon Srot" userId="fcb1752a-1e7b-4eb7-8f48-8b7d753170ac" providerId="ADAL" clId="{701E5DFC-AA24-4FED-BA85-595919E8C52F}" dt="2023-01-20T14:01:31.559" v="711" actId="167"/>
          <ac:picMkLst>
            <pc:docMk/>
            <pc:sldMk cId="1101782436" sldId="522"/>
            <ac:picMk id="6" creationId="{3A14F1F6-C1EF-4BE9-BB84-8C4D1A107EE4}"/>
          </ac:picMkLst>
        </pc:picChg>
        <pc:picChg chg="mod">
          <ac:chgData name="Simon Srot" userId="fcb1752a-1e7b-4eb7-8f48-8b7d753170ac" providerId="ADAL" clId="{701E5DFC-AA24-4FED-BA85-595919E8C52F}" dt="2023-01-20T14:01:26.012" v="710" actId="1076"/>
          <ac:picMkLst>
            <pc:docMk/>
            <pc:sldMk cId="1101782436" sldId="522"/>
            <ac:picMk id="7" creationId="{4CFCD8EB-178A-4BD7-BB75-4B1EF055EF22}"/>
          </ac:picMkLst>
        </pc:picChg>
        <pc:picChg chg="mod ord">
          <ac:chgData name="Simon Srot" userId="fcb1752a-1e7b-4eb7-8f48-8b7d753170ac" providerId="ADAL" clId="{701E5DFC-AA24-4FED-BA85-595919E8C52F}" dt="2023-01-20T14:01:21.977" v="709" actId="1076"/>
          <ac:picMkLst>
            <pc:docMk/>
            <pc:sldMk cId="1101782436" sldId="522"/>
            <ac:picMk id="38" creationId="{71B5F799-2C4B-429E-AF5D-08C8A2287E7E}"/>
          </ac:picMkLst>
        </pc:picChg>
        <pc:cxnChg chg="mod">
          <ac:chgData name="Simon Srot" userId="fcb1752a-1e7b-4eb7-8f48-8b7d753170ac" providerId="ADAL" clId="{701E5DFC-AA24-4FED-BA85-595919E8C52F}" dt="2023-01-20T14:01:12.007" v="706" actId="1076"/>
          <ac:cxnSpMkLst>
            <pc:docMk/>
            <pc:sldMk cId="1101782436" sldId="522"/>
            <ac:cxnSpMk id="3" creationId="{4785A06E-3918-4461-B72D-154BB089CAE8}"/>
          </ac:cxnSpMkLst>
        </pc:cxnChg>
        <pc:cxnChg chg="mod">
          <ac:chgData name="Simon Srot" userId="fcb1752a-1e7b-4eb7-8f48-8b7d753170ac" providerId="ADAL" clId="{701E5DFC-AA24-4FED-BA85-595919E8C52F}" dt="2023-01-20T14:01:12.007" v="706" actId="1076"/>
          <ac:cxnSpMkLst>
            <pc:docMk/>
            <pc:sldMk cId="1101782436" sldId="522"/>
            <ac:cxnSpMk id="12" creationId="{056AFEE4-F346-446B-AFC6-8162DCFA9A79}"/>
          </ac:cxnSpMkLst>
        </pc:cxnChg>
        <pc:cxnChg chg="mod">
          <ac:chgData name="Simon Srot" userId="fcb1752a-1e7b-4eb7-8f48-8b7d753170ac" providerId="ADAL" clId="{701E5DFC-AA24-4FED-BA85-595919E8C52F}" dt="2023-01-20T14:01:12.007" v="706" actId="1076"/>
          <ac:cxnSpMkLst>
            <pc:docMk/>
            <pc:sldMk cId="1101782436" sldId="522"/>
            <ac:cxnSpMk id="21" creationId="{27A1F45E-816A-4740-B3BE-B5A75AA4A383}"/>
          </ac:cxnSpMkLst>
        </pc:cxnChg>
      </pc:sldChg>
      <pc:sldChg chg="modSp add del mod">
        <pc:chgData name="Simon Srot" userId="fcb1752a-1e7b-4eb7-8f48-8b7d753170ac" providerId="ADAL" clId="{701E5DFC-AA24-4FED-BA85-595919E8C52F}" dt="2023-01-20T13:45:09.922" v="20"/>
        <pc:sldMkLst>
          <pc:docMk/>
          <pc:sldMk cId="4234546697" sldId="523"/>
        </pc:sldMkLst>
        <pc:spChg chg="mod">
          <ac:chgData name="Simon Srot" userId="fcb1752a-1e7b-4eb7-8f48-8b7d753170ac" providerId="ADAL" clId="{701E5DFC-AA24-4FED-BA85-595919E8C52F}" dt="2023-01-20T13:45:09.756" v="19"/>
          <ac:spMkLst>
            <pc:docMk/>
            <pc:sldMk cId="4234546697" sldId="523"/>
            <ac:spMk id="4" creationId="{62D71880-8D37-4B2A-8DC2-973AF8A48F55}"/>
          </ac:spMkLst>
        </pc:spChg>
      </pc:sldChg>
      <pc:sldChg chg="modSp add del mod">
        <pc:chgData name="Simon Srot" userId="fcb1752a-1e7b-4eb7-8f48-8b7d753170ac" providerId="ADAL" clId="{701E5DFC-AA24-4FED-BA85-595919E8C52F}" dt="2023-01-20T13:45:09.922" v="20"/>
        <pc:sldMkLst>
          <pc:docMk/>
          <pc:sldMk cId="1144484718" sldId="525"/>
        </pc:sldMkLst>
        <pc:spChg chg="mod">
          <ac:chgData name="Simon Srot" userId="fcb1752a-1e7b-4eb7-8f48-8b7d753170ac" providerId="ADAL" clId="{701E5DFC-AA24-4FED-BA85-595919E8C52F}" dt="2023-01-20T13:45:09.756" v="19"/>
          <ac:spMkLst>
            <pc:docMk/>
            <pc:sldMk cId="1144484718" sldId="525"/>
            <ac:spMk id="4" creationId="{62D71880-8D37-4B2A-8DC2-973AF8A48F55}"/>
          </ac:spMkLst>
        </pc:spChg>
      </pc:sldChg>
      <pc:sldChg chg="modSp add del mod">
        <pc:chgData name="Simon Srot" userId="fcb1752a-1e7b-4eb7-8f48-8b7d753170ac" providerId="ADAL" clId="{701E5DFC-AA24-4FED-BA85-595919E8C52F}" dt="2023-01-20T13:45:09.922" v="20"/>
        <pc:sldMkLst>
          <pc:docMk/>
          <pc:sldMk cId="937742612" sldId="528"/>
        </pc:sldMkLst>
        <pc:spChg chg="mod">
          <ac:chgData name="Simon Srot" userId="fcb1752a-1e7b-4eb7-8f48-8b7d753170ac" providerId="ADAL" clId="{701E5DFC-AA24-4FED-BA85-595919E8C52F}" dt="2023-01-20T13:45:09.756" v="19"/>
          <ac:spMkLst>
            <pc:docMk/>
            <pc:sldMk cId="937742612" sldId="528"/>
            <ac:spMk id="4" creationId="{62D71880-8D37-4B2A-8DC2-973AF8A48F55}"/>
          </ac:spMkLst>
        </pc:spChg>
      </pc:sldChg>
      <pc:sldChg chg="modSp add del mod">
        <pc:chgData name="Simon Srot" userId="fcb1752a-1e7b-4eb7-8f48-8b7d753170ac" providerId="ADAL" clId="{701E5DFC-AA24-4FED-BA85-595919E8C52F}" dt="2023-01-20T17:49:23.954" v="736" actId="20577"/>
        <pc:sldMkLst>
          <pc:docMk/>
          <pc:sldMk cId="3059721553" sldId="529"/>
        </pc:sldMkLst>
        <pc:spChg chg="mod">
          <ac:chgData name="Simon Srot" userId="fcb1752a-1e7b-4eb7-8f48-8b7d753170ac" providerId="ADAL" clId="{701E5DFC-AA24-4FED-BA85-595919E8C52F}" dt="2023-01-20T13:45:09.756" v="19"/>
          <ac:spMkLst>
            <pc:docMk/>
            <pc:sldMk cId="3059721553" sldId="529"/>
            <ac:spMk id="4" creationId="{62D71880-8D37-4B2A-8DC2-973AF8A48F55}"/>
          </ac:spMkLst>
        </pc:spChg>
        <pc:spChg chg="mod">
          <ac:chgData name="Simon Srot" userId="fcb1752a-1e7b-4eb7-8f48-8b7d753170ac" providerId="ADAL" clId="{701E5DFC-AA24-4FED-BA85-595919E8C52F}" dt="2023-01-20T17:49:23.954" v="736" actId="20577"/>
          <ac:spMkLst>
            <pc:docMk/>
            <pc:sldMk cId="3059721553" sldId="529"/>
            <ac:spMk id="25" creationId="{788DD5F6-BF50-401F-8398-0218BDE7A7B8}"/>
          </ac:spMkLst>
        </pc:spChg>
      </pc:sldChg>
    </pc:docChg>
  </pc:docChgLst>
  <pc:docChgLst>
    <pc:chgData name="Simon Srot" userId="fcb1752a-1e7b-4eb7-8f48-8b7d753170ac" providerId="ADAL" clId="{39844956-410A-45D0-84D2-DED595BABF7E}"/>
    <pc:docChg chg="modSld">
      <pc:chgData name="Simon Srot" userId="fcb1752a-1e7b-4eb7-8f48-8b7d753170ac" providerId="ADAL" clId="{39844956-410A-45D0-84D2-DED595BABF7E}" dt="2023-03-23T10:02:01.105" v="7" actId="20577"/>
      <pc:docMkLst>
        <pc:docMk/>
      </pc:docMkLst>
      <pc:sldChg chg="modSp">
        <pc:chgData name="Simon Srot" userId="fcb1752a-1e7b-4eb7-8f48-8b7d753170ac" providerId="ADAL" clId="{39844956-410A-45D0-84D2-DED595BABF7E}" dt="2023-03-23T10:02:01.105" v="7" actId="20577"/>
        <pc:sldMkLst>
          <pc:docMk/>
          <pc:sldMk cId="3059721553" sldId="529"/>
        </pc:sldMkLst>
        <pc:spChg chg="mod">
          <ac:chgData name="Simon Srot" userId="fcb1752a-1e7b-4eb7-8f48-8b7d753170ac" providerId="ADAL" clId="{39844956-410A-45D0-84D2-DED595BABF7E}" dt="2023-03-23T10:02:01.105" v="7" actId="20577"/>
          <ac:spMkLst>
            <pc:docMk/>
            <pc:sldMk cId="3059721553" sldId="529"/>
            <ac:spMk id="25" creationId="{788DD5F6-BF50-401F-8398-0218BDE7A7B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1246B2-1B04-4A7E-8D40-A7E0A5607EA6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2C2AB2-B0DE-44C8-9993-230FA82DC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015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CF7EA6-3292-4DAA-AFBB-79FC386582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625D-13A7-4081-A4C7-0F5194C1AB39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8827F-7E6F-4F77-9E32-BB58F4982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203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625D-13A7-4081-A4C7-0F5194C1AB39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8827F-7E6F-4F77-9E32-BB58F4982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337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625D-13A7-4081-A4C7-0F5194C1AB39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8827F-7E6F-4F77-9E32-BB58F4982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421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pp_cover_v10_ora_gry_clean_hood.jpg"/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" y="2108"/>
            <a:ext cx="12192127" cy="68558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679098"/>
            <a:ext cx="10363200" cy="810920"/>
          </a:xfrm>
        </p:spPr>
        <p:txBody>
          <a:bodyPr anchor="b" anchorCtr="0"/>
          <a:lstStyle>
            <a:lvl1pPr algn="ctr">
              <a:lnSpc>
                <a:spcPct val="96000"/>
              </a:lnSpc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8030EE1-64F0-EE41-B4AD-B849CAF72B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08750" y="3482114"/>
            <a:ext cx="7974502" cy="1898378"/>
          </a:xfrm>
          <a:noFill/>
        </p:spPr>
        <p:txBody>
          <a:bodyPr anchor="t" anchorCtr="0">
            <a:noAutofit/>
          </a:bodyPr>
          <a:lstStyle>
            <a:lvl1pPr marL="0" indent="0" algn="ctr">
              <a:spcBef>
                <a:spcPts val="900"/>
              </a:spcBef>
              <a:buNone/>
              <a:defRPr sz="2400" b="1" i="0" baseline="0">
                <a:solidFill>
                  <a:schemeClr val="bg1"/>
                </a:solidFill>
                <a:latin typeface="+mj-lt"/>
                <a:ea typeface="Inter" panose="020B05020300000000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70896" y="6601688"/>
            <a:ext cx="1850348" cy="153888"/>
          </a:xfrm>
          <a:prstGeom prst="rect">
            <a:avLst/>
          </a:prstGeom>
        </p:spPr>
        <p:txBody>
          <a:bodyPr wrap="non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700" cap="none" spc="1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/>
                <a:ea typeface="Inter" panose="020B0502030000000004" pitchFamily="34" charset="0"/>
                <a:cs typeface="Arial" panose="020B0604020202020204" pitchFamily="34" charset="0"/>
              </a:rPr>
              <a:t>Confidential     © </a:t>
            </a:r>
            <a:r>
              <a:rPr kumimoji="0" lang="en-US" sz="1000" b="1" i="0" u="none" strike="noStrike" kern="700" cap="none" spc="1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/>
                <a:ea typeface="Inter" panose="020B0502030000000004" pitchFamily="34" charset="0"/>
                <a:cs typeface="Arial" panose="020B0604020202020204" pitchFamily="34" charset="0"/>
              </a:rPr>
              <a:t>onsemi</a:t>
            </a:r>
            <a:r>
              <a:rPr kumimoji="0" lang="en-US" sz="1000" b="1" i="0" u="none" strike="noStrike" kern="700" cap="none" spc="1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/>
                <a:ea typeface="Inter" panose="020B0502030000000004" pitchFamily="34" charset="0"/>
                <a:cs typeface="Arial" panose="020B0604020202020204" pitchFamily="34" charset="0"/>
              </a:rPr>
              <a:t> 2022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3AD8E52-43D2-4F06-A83A-E75DA3B2C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1423" y="6441146"/>
            <a:ext cx="1490857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4977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rcRect t="25" b="25"/>
          <a:stretch/>
        </p:blipFill>
        <p:spPr>
          <a:xfrm>
            <a:off x="-48503" y="-22176"/>
            <a:ext cx="12288748" cy="69009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880" y="3110756"/>
            <a:ext cx="10702241" cy="1080939"/>
          </a:xfrm>
          <a:noFill/>
        </p:spPr>
        <p:txBody>
          <a:bodyPr wrap="square" tIns="91440" bIns="91440" anchor="b" anchorCtr="0">
            <a:noAutofit/>
          </a:bodyPr>
          <a:lstStyle>
            <a:lvl1pPr algn="ctr">
              <a:lnSpc>
                <a:spcPct val="95000"/>
              </a:lnSpc>
              <a:defRPr sz="3000" b="1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48201" y="4460330"/>
            <a:ext cx="10695599" cy="1500187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2200" b="1" i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subtitle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420390" y="4328174"/>
            <a:ext cx="935122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70896" y="6601688"/>
            <a:ext cx="1850348" cy="153888"/>
          </a:xfrm>
          <a:prstGeom prst="rect">
            <a:avLst/>
          </a:prstGeom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defRPr/>
            </a:pPr>
            <a:r>
              <a:rPr lang="en-US" sz="1000" b="1" kern="700" spc="10" baseline="0" dirty="0">
                <a:solidFill>
                  <a:schemeClr val="bg1">
                    <a:lumMod val="50000"/>
                  </a:schemeClr>
                </a:solidFill>
                <a:latin typeface="+mj-lt"/>
                <a:ea typeface="Inter" panose="020B0502030000000004" pitchFamily="34" charset="0"/>
                <a:cs typeface="Arial" panose="020B0604020202020204" pitchFamily="34" charset="0"/>
              </a:rPr>
              <a:t>Confidential     © </a:t>
            </a:r>
            <a:r>
              <a:rPr lang="en-US" sz="1000" b="1" kern="700" spc="10" baseline="0" dirty="0" err="1">
                <a:solidFill>
                  <a:schemeClr val="bg1">
                    <a:lumMod val="50000"/>
                  </a:schemeClr>
                </a:solidFill>
                <a:latin typeface="+mj-lt"/>
                <a:ea typeface="Inter" panose="020B0502030000000004" pitchFamily="34" charset="0"/>
                <a:cs typeface="Arial" panose="020B0604020202020204" pitchFamily="34" charset="0"/>
              </a:rPr>
              <a:t>onsemi</a:t>
            </a:r>
            <a:r>
              <a:rPr lang="en-US" sz="1000" b="1" kern="700" spc="10" baseline="0" dirty="0">
                <a:solidFill>
                  <a:schemeClr val="bg1">
                    <a:lumMod val="50000"/>
                  </a:schemeClr>
                </a:solidFill>
                <a:latin typeface="+mj-lt"/>
                <a:ea typeface="Inter" panose="020B0502030000000004" pitchFamily="34" charset="0"/>
                <a:cs typeface="Arial" panose="020B0604020202020204" pitchFamily="34" charset="0"/>
              </a:rPr>
              <a:t> 2022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58CCDD-9A8D-4AFD-95A4-1C92A94A4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1919" y="6421226"/>
            <a:ext cx="1490857" cy="26045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8393" y="6601688"/>
            <a:ext cx="157135" cy="153888"/>
          </a:xfrm>
          <a:prstGeom prst="rect">
            <a:avLst/>
          </a:prstGeom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defRPr/>
            </a:pPr>
            <a:fld id="{5853B473-0271-47CF-900A-D77E281FB591}" type="slidenum">
              <a:rPr lang="en-US" sz="1000" b="1" smtClean="0">
                <a:solidFill>
                  <a:schemeClr val="tx2"/>
                </a:solidFill>
                <a:latin typeface="+mj-lt"/>
                <a:ea typeface="Inter" panose="020B0502030000000004" pitchFamily="34" charset="0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endParaRPr lang="en-US" sz="1000" b="1">
              <a:solidFill>
                <a:schemeClr val="tx2"/>
              </a:solidFill>
              <a:latin typeface="+mj-lt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73996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ection Dark Option 1.jpg"/>
          <p:cNvPicPr>
            <a:picLocks noChangeAspect="1"/>
          </p:cNvPicPr>
          <p:nvPr/>
        </p:nvPicPr>
        <p:blipFill>
          <a:blip r:embed="rId2"/>
          <a:srcRect r="274"/>
          <a:stretch>
            <a:fillRect/>
          </a:stretch>
        </p:blipFill>
        <p:spPr>
          <a:xfrm>
            <a:off x="0" y="2680"/>
            <a:ext cx="12192127" cy="68553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944" y="3044088"/>
            <a:ext cx="10702241" cy="1143692"/>
          </a:xfrm>
          <a:noFill/>
        </p:spPr>
        <p:txBody>
          <a:bodyPr wrap="square" tIns="91440" bIns="91440" anchor="b" anchorCtr="0">
            <a:noAutofit/>
          </a:bodyPr>
          <a:lstStyle>
            <a:lvl1pPr algn="ctr">
              <a:lnSpc>
                <a:spcPct val="95000"/>
              </a:lnSpc>
              <a:defRPr sz="30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48265" y="4492275"/>
            <a:ext cx="10695599" cy="1500187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2200" b="1" i="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subtitle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420390" y="4310244"/>
            <a:ext cx="935122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70896" y="6601688"/>
            <a:ext cx="1850348" cy="153888"/>
          </a:xfrm>
          <a:prstGeom prst="rect">
            <a:avLst/>
          </a:prstGeom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defRPr/>
            </a:pPr>
            <a:r>
              <a:rPr lang="en-US" sz="1000" b="1" kern="700" spc="10" baseline="0" dirty="0">
                <a:solidFill>
                  <a:schemeClr val="bg1">
                    <a:lumMod val="50000"/>
                  </a:schemeClr>
                </a:solidFill>
                <a:latin typeface="+mj-lt"/>
                <a:ea typeface="Inter" panose="020B0502030000000004" pitchFamily="34" charset="0"/>
                <a:cs typeface="Arial" panose="020B0604020202020204" pitchFamily="34" charset="0"/>
              </a:rPr>
              <a:t>Confidential     © </a:t>
            </a:r>
            <a:r>
              <a:rPr lang="en-US" sz="1000" b="1" kern="700" spc="10" baseline="0" dirty="0" err="1">
                <a:solidFill>
                  <a:schemeClr val="bg1">
                    <a:lumMod val="50000"/>
                  </a:schemeClr>
                </a:solidFill>
                <a:latin typeface="+mj-lt"/>
                <a:ea typeface="Inter" panose="020B0502030000000004" pitchFamily="34" charset="0"/>
                <a:cs typeface="Arial" panose="020B0604020202020204" pitchFamily="34" charset="0"/>
              </a:rPr>
              <a:t>onsemi</a:t>
            </a:r>
            <a:r>
              <a:rPr lang="en-US" sz="1000" b="1" kern="700" spc="10" baseline="0" dirty="0">
                <a:solidFill>
                  <a:schemeClr val="bg1">
                    <a:lumMod val="50000"/>
                  </a:schemeClr>
                </a:solidFill>
                <a:latin typeface="+mj-lt"/>
                <a:ea typeface="Inter" panose="020B0502030000000004" pitchFamily="34" charset="0"/>
                <a:cs typeface="Arial" panose="020B0604020202020204" pitchFamily="34" charset="0"/>
              </a:rPr>
              <a:t> 2022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AD8E52-43D2-4F06-A83A-E75DA3B2C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1423" y="6441146"/>
            <a:ext cx="1490857" cy="2743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393" y="6601688"/>
            <a:ext cx="157135" cy="153888"/>
          </a:xfrm>
          <a:prstGeom prst="rect">
            <a:avLst/>
          </a:prstGeom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defRPr/>
            </a:pPr>
            <a:fld id="{5853B473-0271-47CF-900A-D77E281FB591}" type="slidenum">
              <a:rPr lang="en-US" sz="1000" b="1" smtClean="0">
                <a:solidFill>
                  <a:schemeClr val="bg1">
                    <a:lumMod val="50000"/>
                  </a:schemeClr>
                </a:solidFill>
                <a:latin typeface="+mj-lt"/>
                <a:ea typeface="Inter" panose="020B0502030000000004" pitchFamily="34" charset="0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endParaRPr lang="en-US" sz="1000" b="1">
              <a:solidFill>
                <a:schemeClr val="bg1">
                  <a:lumMod val="50000"/>
                </a:schemeClr>
              </a:solidFill>
              <a:latin typeface="+mj-lt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53689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0799" y="149012"/>
            <a:ext cx="11530403" cy="5120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329205" y="753533"/>
            <a:ext cx="11533588" cy="579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32782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6044224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330799" y="593476"/>
            <a:ext cx="11530403" cy="443198"/>
          </a:xfrm>
          <a:noFill/>
        </p:spPr>
        <p:txBody>
          <a:bodyPr vert="horz" wrap="square" lIns="109728" tIns="45720" rIns="91440" bIns="45720" rtlCol="0">
            <a:spAutoFit/>
          </a:bodyPr>
          <a:lstStyle>
            <a:lvl1pPr marL="0" algn="l" defTabSz="456924" rtl="0" eaLnBrk="1" latinLnBrk="0" hangingPunct="1">
              <a:buNone/>
              <a:defRPr lang="en-US" sz="2400" b="0" i="0" kern="1200" dirty="0" smtClean="0">
                <a:solidFill>
                  <a:srgbClr val="63858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-231637" algn="l" defTabSz="456924" rtl="0" eaLnBrk="1" latinLnBrk="0" hangingPunct="1">
              <a:lnSpc>
                <a:spcPct val="95000"/>
              </a:lnSpc>
              <a:spcBef>
                <a:spcPts val="0"/>
              </a:spcBef>
              <a:buClr>
                <a:srgbClr val="0075BF"/>
              </a:buClr>
              <a:buFont typeface="Wingdings" pitchFamily="2" charset="2"/>
              <a:buNone/>
            </a:pPr>
            <a:r>
              <a:rPr lang="en-US"/>
              <a:t>Click to edit Master subtitle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81994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330799" y="593476"/>
            <a:ext cx="11530403" cy="443198"/>
          </a:xfrm>
          <a:noFill/>
        </p:spPr>
        <p:txBody>
          <a:bodyPr vert="horz" wrap="square" lIns="109728" tIns="45720" rIns="91440" bIns="45720" rtlCol="0">
            <a:spAutoFit/>
          </a:bodyPr>
          <a:lstStyle>
            <a:lvl1pPr marL="0" algn="l" defTabSz="456924" rtl="0" eaLnBrk="1" latinLnBrk="0" hangingPunct="1">
              <a:buNone/>
              <a:defRPr lang="en-US" sz="2400" b="0" i="0" kern="1200" dirty="0" smtClean="0">
                <a:solidFill>
                  <a:srgbClr val="63858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-231637" algn="l" defTabSz="456924" rtl="0" eaLnBrk="1" latinLnBrk="0" hangingPunct="1">
              <a:lnSpc>
                <a:spcPct val="95000"/>
              </a:lnSpc>
              <a:spcBef>
                <a:spcPts val="0"/>
              </a:spcBef>
              <a:buClr>
                <a:srgbClr val="0075BF"/>
              </a:buClr>
              <a:buFont typeface="Wingdings" pitchFamily="2" charset="2"/>
              <a:buNone/>
            </a:pPr>
            <a:r>
              <a:rPr lang="en-US"/>
              <a:t>Click to edit Master subtitle styles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29205" y="1159933"/>
            <a:ext cx="11533588" cy="5427663"/>
          </a:xfrm>
        </p:spPr>
        <p:txBody>
          <a:bodyPr lIns="109728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213617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y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7832" y="941343"/>
            <a:ext cx="5235157" cy="5359566"/>
          </a:xfrm>
          <a:gradFill>
            <a:gsLst>
              <a:gs pos="0">
                <a:srgbClr val="E2E2E2"/>
              </a:gs>
              <a:gs pos="50000">
                <a:srgbClr val="E2E2E2">
                  <a:alpha val="65000"/>
                </a:srgbClr>
              </a:gs>
              <a:gs pos="100000">
                <a:srgbClr val="E2E2E2">
                  <a:alpha val="0"/>
                </a:srgbClr>
              </a:gs>
            </a:gsLst>
            <a:lin ang="5400000" scaled="1"/>
          </a:gradFill>
        </p:spPr>
        <p:txBody>
          <a:bodyPr tIns="100584" anchor="t" anchorCtr="0"/>
          <a:lstStyle>
            <a:lvl1pPr marL="0" indent="0" algn="ctr">
              <a:buNone/>
              <a:defRPr sz="20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6247" y="941343"/>
            <a:ext cx="5237214" cy="5359566"/>
          </a:xfrm>
          <a:gradFill>
            <a:gsLst>
              <a:gs pos="0">
                <a:srgbClr val="E2E2E2"/>
              </a:gs>
              <a:gs pos="50000">
                <a:srgbClr val="E2E2E2">
                  <a:alpha val="65000"/>
                </a:srgbClr>
              </a:gs>
              <a:gs pos="100000">
                <a:srgbClr val="E2E2E2">
                  <a:alpha val="0"/>
                </a:srgbClr>
              </a:gs>
            </a:gsLst>
            <a:lin ang="5400000" scaled="1"/>
          </a:gradFill>
        </p:spPr>
        <p:txBody>
          <a:bodyPr tIns="100584" anchor="t" anchorCtr="0"/>
          <a:lstStyle>
            <a:lvl1pPr marL="0" indent="0" algn="ctr">
              <a:buNone/>
              <a:defRPr sz="20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30799" y="149012"/>
            <a:ext cx="11530403" cy="5120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14023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625D-13A7-4081-A4C7-0F5194C1AB39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8827F-7E6F-4F77-9E32-BB58F4982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0133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y Boxes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7832" y="1168401"/>
            <a:ext cx="5235157" cy="5096123"/>
          </a:xfrm>
          <a:gradFill>
            <a:gsLst>
              <a:gs pos="0">
                <a:srgbClr val="E2E2E2"/>
              </a:gs>
              <a:gs pos="50000">
                <a:srgbClr val="E2E2E2">
                  <a:alpha val="65000"/>
                </a:srgbClr>
              </a:gs>
              <a:gs pos="100000">
                <a:srgbClr val="E2E2E2">
                  <a:alpha val="0"/>
                </a:srgbClr>
              </a:gs>
            </a:gsLst>
            <a:lin ang="5400000" scaled="1"/>
          </a:gradFill>
        </p:spPr>
        <p:txBody>
          <a:bodyPr tIns="100584" anchor="t" anchorCtr="0"/>
          <a:lstStyle>
            <a:lvl1pPr marL="0" indent="0" algn="ctr">
              <a:buNone/>
              <a:defRPr sz="20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6247" y="1168401"/>
            <a:ext cx="5237214" cy="5096123"/>
          </a:xfrm>
          <a:gradFill>
            <a:gsLst>
              <a:gs pos="0">
                <a:srgbClr val="E2E2E2"/>
              </a:gs>
              <a:gs pos="50000">
                <a:srgbClr val="E2E2E2">
                  <a:alpha val="65000"/>
                </a:srgbClr>
              </a:gs>
              <a:gs pos="100000">
                <a:srgbClr val="E2E2E2">
                  <a:alpha val="0"/>
                </a:srgbClr>
              </a:gs>
            </a:gsLst>
            <a:lin ang="5400000" scaled="1"/>
          </a:gradFill>
        </p:spPr>
        <p:txBody>
          <a:bodyPr tIns="100584" anchor="t" anchorCtr="0"/>
          <a:lstStyle>
            <a:lvl1pPr marL="0" indent="0" algn="ctr">
              <a:buNone/>
              <a:defRPr sz="20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30799" y="149012"/>
            <a:ext cx="11530403" cy="5120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330799" y="593476"/>
            <a:ext cx="11530403" cy="443198"/>
          </a:xfrm>
          <a:noFill/>
        </p:spPr>
        <p:txBody>
          <a:bodyPr vert="horz" wrap="square" lIns="109728" tIns="45720" rIns="91440" bIns="45720" rtlCol="0">
            <a:spAutoFit/>
          </a:bodyPr>
          <a:lstStyle>
            <a:lvl1pPr marL="0" algn="l" defTabSz="456924" rtl="0" eaLnBrk="1" latinLnBrk="0" hangingPunct="1">
              <a:buNone/>
              <a:defRPr lang="en-US" sz="2400" b="0" i="0" kern="1200" dirty="0" smtClean="0">
                <a:solidFill>
                  <a:srgbClr val="63858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-231637" algn="l" defTabSz="456924" rtl="0" eaLnBrk="1" latinLnBrk="0" hangingPunct="1">
              <a:lnSpc>
                <a:spcPct val="95000"/>
              </a:lnSpc>
              <a:spcBef>
                <a:spcPts val="0"/>
              </a:spcBef>
              <a:buClr>
                <a:srgbClr val="0075BF"/>
              </a:buClr>
              <a:buFont typeface="Wingdings" pitchFamily="2" charset="2"/>
              <a:buNone/>
            </a:pPr>
            <a:r>
              <a:rPr lang="en-US"/>
              <a:t>Click to edit Master subtitle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01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0801" y="785167"/>
            <a:ext cx="5566123" cy="5497938"/>
          </a:xfrm>
        </p:spPr>
        <p:txBody>
          <a:bodyPr lIns="109728"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785167"/>
            <a:ext cx="5568309" cy="5497938"/>
          </a:xfrm>
        </p:spPr>
        <p:txBody>
          <a:bodyPr lIns="109728"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30799" y="149012"/>
            <a:ext cx="11530403" cy="5120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5643024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8264" y="828711"/>
            <a:ext cx="5487829" cy="5456828"/>
          </a:xfrm>
          <a:gradFill>
            <a:gsLst>
              <a:gs pos="0">
                <a:srgbClr val="E2E2E2"/>
              </a:gs>
              <a:gs pos="50000">
                <a:srgbClr val="E2E2E2">
                  <a:alpha val="65000"/>
                </a:srgbClr>
              </a:gs>
              <a:gs pos="100000">
                <a:srgbClr val="E2E2E2">
                  <a:alpha val="0"/>
                </a:srgbClr>
              </a:gs>
            </a:gsLst>
            <a:lin ang="5400000" scaled="1"/>
          </a:gradFill>
        </p:spPr>
        <p:txBody>
          <a:bodyPr lIns="182880" tIns="91440" rIns="182880"/>
          <a:lstStyle>
            <a:lvl1pPr marL="228600" indent="-228600">
              <a:buFont typeface="Arial" pitchFamily="34" charset="0"/>
              <a:buChar char="•"/>
              <a:defRPr sz="2200" b="0"/>
            </a:lvl1pPr>
            <a:lvl2pPr marL="515938" indent="-233363">
              <a:spcBef>
                <a:spcPts val="600"/>
              </a:spcBef>
              <a:defRPr sz="2000">
                <a:solidFill>
                  <a:schemeClr val="tx1"/>
                </a:solidFill>
              </a:defRPr>
            </a:lvl2pPr>
            <a:lvl3pPr marL="739775" indent="-223838">
              <a:defRPr sz="1800">
                <a:solidFill>
                  <a:schemeClr val="tx1"/>
                </a:solidFill>
              </a:defRPr>
            </a:lvl3pPr>
            <a:lvl4pPr marL="1031875" indent="-206375"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3847" y="828711"/>
            <a:ext cx="5487829" cy="5456828"/>
          </a:xfrm>
          <a:gradFill>
            <a:gsLst>
              <a:gs pos="0">
                <a:srgbClr val="E2E2E2"/>
              </a:gs>
              <a:gs pos="50000">
                <a:srgbClr val="E2E2E2">
                  <a:alpha val="65000"/>
                </a:srgbClr>
              </a:gs>
              <a:gs pos="100000">
                <a:srgbClr val="E2E2E2">
                  <a:alpha val="0"/>
                </a:srgbClr>
              </a:gs>
            </a:gsLst>
            <a:lin ang="5400000" scaled="1"/>
          </a:gradFill>
        </p:spPr>
        <p:txBody>
          <a:bodyPr lIns="182880" tIns="91440" rIns="182880"/>
          <a:lstStyle>
            <a:lvl1pPr marL="230188" indent="-230188">
              <a:buFont typeface="Arial" pitchFamily="34" charset="0"/>
              <a:buChar char="•"/>
              <a:defRPr sz="2200" b="0"/>
            </a:lvl1pPr>
            <a:lvl2pPr marL="515938" indent="-233363">
              <a:spcBef>
                <a:spcPts val="600"/>
              </a:spcBef>
              <a:defRPr sz="2000">
                <a:solidFill>
                  <a:schemeClr val="tx1"/>
                </a:solidFill>
              </a:defRPr>
            </a:lvl2pPr>
            <a:lvl3pPr marL="739775" indent="-223838">
              <a:defRPr sz="1800">
                <a:solidFill>
                  <a:schemeClr val="tx1"/>
                </a:solidFill>
              </a:defRPr>
            </a:lvl3pPr>
            <a:lvl4pPr marL="1031875" indent="-206375"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30799" y="149012"/>
            <a:ext cx="11530403" cy="5120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155321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0801" y="808039"/>
            <a:ext cx="5566123" cy="639762"/>
          </a:xfrm>
        </p:spPr>
        <p:txBody>
          <a:bodyPr anchor="t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0801" y="1278468"/>
            <a:ext cx="5566123" cy="5099281"/>
          </a:xfrm>
        </p:spPr>
        <p:txBody>
          <a:bodyPr lIns="109728"/>
          <a:lstStyle>
            <a:lvl1pPr>
              <a:lnSpc>
                <a:spcPct val="95000"/>
              </a:lnSpc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808039"/>
            <a:ext cx="5568309" cy="639762"/>
          </a:xfrm>
        </p:spPr>
        <p:txBody>
          <a:bodyPr anchor="t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278468"/>
            <a:ext cx="5568309" cy="5099281"/>
          </a:xfrm>
        </p:spPr>
        <p:txBody>
          <a:bodyPr/>
          <a:lstStyle>
            <a:lvl1pPr>
              <a:lnSpc>
                <a:spcPct val="95000"/>
              </a:lnSpc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30799" y="149012"/>
            <a:ext cx="11530403" cy="5120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959979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8264" y="827087"/>
            <a:ext cx="5501028" cy="5527609"/>
          </a:xfrm>
          <a:gradFill>
            <a:gsLst>
              <a:gs pos="0">
                <a:srgbClr val="E2E2E2"/>
              </a:gs>
              <a:gs pos="50000">
                <a:srgbClr val="E2E2E2">
                  <a:alpha val="65000"/>
                </a:srgbClr>
              </a:gs>
              <a:gs pos="100000">
                <a:srgbClr val="E2E2E2">
                  <a:alpha val="0"/>
                </a:srgbClr>
              </a:gs>
            </a:gsLst>
            <a:lin ang="5400000" scaled="1"/>
          </a:gradFill>
        </p:spPr>
        <p:txBody>
          <a:bodyPr lIns="228600" tIns="82296" rIns="228600" anchor="t" anchorCtr="0"/>
          <a:lstStyle>
            <a:lvl1pPr marL="0" indent="0">
              <a:buNone/>
              <a:defRPr sz="23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8490" y="827087"/>
            <a:ext cx="5503189" cy="5527609"/>
          </a:xfrm>
          <a:gradFill>
            <a:gsLst>
              <a:gs pos="0">
                <a:srgbClr val="E2E2E2"/>
              </a:gs>
              <a:gs pos="50000">
                <a:srgbClr val="E2E2E2">
                  <a:alpha val="65000"/>
                </a:srgbClr>
              </a:gs>
              <a:gs pos="100000">
                <a:srgbClr val="E2E2E2">
                  <a:alpha val="0"/>
                </a:srgbClr>
              </a:gs>
            </a:gsLst>
            <a:lin ang="5400000" scaled="1"/>
          </a:gradFill>
        </p:spPr>
        <p:txBody>
          <a:bodyPr lIns="228600" tIns="82296" rIns="228600" anchor="t" anchorCtr="0"/>
          <a:lstStyle>
            <a:lvl1pPr marL="0" indent="0">
              <a:buNone/>
              <a:defRPr sz="23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8268" y="1305731"/>
            <a:ext cx="5501029" cy="4845745"/>
          </a:xfrm>
        </p:spPr>
        <p:txBody>
          <a:bodyPr lIns="228600" rIns="228600"/>
          <a:lstStyle>
            <a:lvl1pPr marL="228600" indent="-228600">
              <a:lnSpc>
                <a:spcPct val="98000"/>
              </a:lnSpc>
              <a:spcBef>
                <a:spcPts val="900"/>
              </a:spcBef>
              <a:buClr>
                <a:schemeClr val="bg1">
                  <a:lumMod val="50000"/>
                </a:schemeClr>
              </a:buClr>
              <a:defRPr sz="2000">
                <a:solidFill>
                  <a:srgbClr val="000000"/>
                </a:solidFill>
              </a:defRPr>
            </a:lvl1pPr>
            <a:lvl2pPr marL="457200" indent="-228600">
              <a:lnSpc>
                <a:spcPct val="98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>
                <a:solidFill>
                  <a:schemeClr val="tx1"/>
                </a:solidFill>
              </a:defRPr>
            </a:lvl2pPr>
            <a:lvl3pPr marL="657225" indent="-203200">
              <a:lnSpc>
                <a:spcPct val="98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600">
                <a:solidFill>
                  <a:schemeClr val="tx1"/>
                </a:solidFill>
              </a:defRPr>
            </a:lvl3pPr>
            <a:lvl4pPr marL="915988" indent="-206375">
              <a:lnSpc>
                <a:spcPct val="98000"/>
              </a:lnSpc>
              <a:buClr>
                <a:schemeClr val="bg1">
                  <a:lumMod val="50000"/>
                </a:schemeClr>
              </a:buClr>
              <a:defRPr sz="1600">
                <a:solidFill>
                  <a:schemeClr val="tx1"/>
                </a:solidFill>
              </a:defRPr>
            </a:lvl4pPr>
            <a:lvl5pPr>
              <a:lnSpc>
                <a:spcPct val="98000"/>
              </a:lnSpc>
              <a:buClr>
                <a:schemeClr val="bg1">
                  <a:lumMod val="50000"/>
                </a:schemeClr>
              </a:buCl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8491" y="1305731"/>
            <a:ext cx="5503189" cy="4845745"/>
          </a:xfrm>
        </p:spPr>
        <p:txBody>
          <a:bodyPr lIns="228600" rIns="228600"/>
          <a:lstStyle>
            <a:lvl1pPr marL="228600" indent="-228600">
              <a:lnSpc>
                <a:spcPct val="98000"/>
              </a:lnSpc>
              <a:spcBef>
                <a:spcPts val="900"/>
              </a:spcBef>
              <a:buClr>
                <a:schemeClr val="bg1">
                  <a:lumMod val="50000"/>
                </a:schemeClr>
              </a:buClr>
              <a:defRPr sz="2000"/>
            </a:lvl1pPr>
            <a:lvl2pPr marL="457200" indent="-228600">
              <a:lnSpc>
                <a:spcPct val="98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>
                <a:solidFill>
                  <a:schemeClr val="tx1"/>
                </a:solidFill>
              </a:defRPr>
            </a:lvl2pPr>
            <a:lvl3pPr marL="644525" indent="-192088">
              <a:lnSpc>
                <a:spcPct val="98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600">
                <a:solidFill>
                  <a:schemeClr val="tx1"/>
                </a:solidFill>
              </a:defRPr>
            </a:lvl3pPr>
            <a:lvl4pPr marL="915988" indent="-206375">
              <a:lnSpc>
                <a:spcPct val="98000"/>
              </a:lnSpc>
              <a:buClr>
                <a:schemeClr val="bg1">
                  <a:lumMod val="50000"/>
                </a:schemeClr>
              </a:buClr>
              <a:defRPr sz="1600">
                <a:solidFill>
                  <a:schemeClr val="tx1"/>
                </a:solidFill>
              </a:defRPr>
            </a:lvl4pPr>
            <a:lvl5pPr>
              <a:lnSpc>
                <a:spcPct val="98000"/>
              </a:lnSpc>
              <a:buClr>
                <a:schemeClr val="bg1">
                  <a:lumMod val="50000"/>
                </a:schemeClr>
              </a:buCl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30799" y="149012"/>
            <a:ext cx="11530403" cy="5120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7263367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Grey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8264" y="1208576"/>
            <a:ext cx="5501028" cy="5123069"/>
          </a:xfrm>
          <a:gradFill>
            <a:gsLst>
              <a:gs pos="0">
                <a:srgbClr val="E2E2E2"/>
              </a:gs>
              <a:gs pos="50000">
                <a:srgbClr val="E2E2E2">
                  <a:alpha val="65000"/>
                </a:srgbClr>
              </a:gs>
              <a:gs pos="100000">
                <a:srgbClr val="E2E2E2">
                  <a:alpha val="0"/>
                </a:srgbClr>
              </a:gs>
            </a:gsLst>
            <a:lin ang="5400000" scaled="1"/>
          </a:gradFill>
        </p:spPr>
        <p:txBody>
          <a:bodyPr lIns="182880" tIns="82296" rIns="182880" anchor="t" anchorCtr="0"/>
          <a:lstStyle>
            <a:lvl1pPr marL="0" indent="0">
              <a:buNone/>
              <a:defRPr sz="23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8490" y="1208576"/>
            <a:ext cx="5503189" cy="5123069"/>
          </a:xfrm>
          <a:gradFill>
            <a:gsLst>
              <a:gs pos="0">
                <a:srgbClr val="E2E2E2"/>
              </a:gs>
              <a:gs pos="50000">
                <a:srgbClr val="E2E2E2">
                  <a:alpha val="65000"/>
                </a:srgbClr>
              </a:gs>
              <a:gs pos="100000">
                <a:srgbClr val="E2E2E2">
                  <a:alpha val="0"/>
                </a:srgbClr>
              </a:gs>
            </a:gsLst>
            <a:lin ang="5400000" scaled="1"/>
          </a:gradFill>
        </p:spPr>
        <p:txBody>
          <a:bodyPr lIns="182880" tIns="82296" rIns="182880" anchor="t" anchorCtr="0"/>
          <a:lstStyle>
            <a:lvl1pPr marL="0" indent="0">
              <a:buNone/>
              <a:defRPr sz="23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8267" y="1677902"/>
            <a:ext cx="5501029" cy="4396245"/>
          </a:xfrm>
        </p:spPr>
        <p:txBody>
          <a:bodyPr lIns="228600" rIns="228600"/>
          <a:lstStyle>
            <a:lvl1pPr marL="231775" indent="-231775">
              <a:spcBef>
                <a:spcPts val="900"/>
              </a:spcBef>
              <a:buClr>
                <a:schemeClr val="bg1">
                  <a:lumMod val="50000"/>
                </a:schemeClr>
              </a:buClr>
              <a:defRPr sz="2000">
                <a:solidFill>
                  <a:schemeClr val="tx1"/>
                </a:solidFill>
              </a:defRPr>
            </a:lvl1pPr>
            <a:lvl2pPr marL="519113" indent="-230188"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bg1">
                  <a:lumMod val="50000"/>
                </a:schemeClr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bg1">
                  <a:lumMod val="50000"/>
                </a:schemeClr>
              </a:buCl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8490" y="1677902"/>
            <a:ext cx="5503189" cy="4396245"/>
          </a:xfrm>
        </p:spPr>
        <p:txBody>
          <a:bodyPr lIns="228600" rIns="228600"/>
          <a:lstStyle>
            <a:lvl1pPr marL="231775" indent="-231775">
              <a:spcBef>
                <a:spcPts val="900"/>
              </a:spcBef>
              <a:buClr>
                <a:schemeClr val="bg1">
                  <a:lumMod val="50000"/>
                </a:schemeClr>
              </a:buClr>
              <a:defRPr sz="2000">
                <a:solidFill>
                  <a:schemeClr val="tx1"/>
                </a:solidFill>
              </a:defRPr>
            </a:lvl1pPr>
            <a:lvl2pPr marL="517525" indent="-228600"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bg1">
                  <a:lumMod val="50000"/>
                </a:schemeClr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bg1">
                  <a:lumMod val="50000"/>
                </a:schemeClr>
              </a:buCl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30799" y="149012"/>
            <a:ext cx="11530403" cy="5120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330799" y="593476"/>
            <a:ext cx="11530403" cy="443198"/>
          </a:xfrm>
          <a:noFill/>
        </p:spPr>
        <p:txBody>
          <a:bodyPr vert="horz" wrap="square" lIns="109728" tIns="45720" rIns="91440" bIns="45720" rtlCol="0">
            <a:spAutoFit/>
          </a:bodyPr>
          <a:lstStyle>
            <a:lvl1pPr marL="0" algn="l" defTabSz="456924" rtl="0" eaLnBrk="1" latinLnBrk="0" hangingPunct="1">
              <a:buNone/>
              <a:defRPr lang="en-US" sz="2400" b="0" i="0" kern="1200" dirty="0" smtClean="0">
                <a:solidFill>
                  <a:srgbClr val="63858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-231637" algn="l" defTabSz="456924" rtl="0" eaLnBrk="1" latinLnBrk="0" hangingPunct="1">
              <a:lnSpc>
                <a:spcPct val="95000"/>
              </a:lnSpc>
              <a:spcBef>
                <a:spcPts val="0"/>
              </a:spcBef>
              <a:buClr>
                <a:srgbClr val="0075BF"/>
              </a:buClr>
              <a:buFont typeface="Wingdings" pitchFamily="2" charset="2"/>
              <a:buNone/>
            </a:pPr>
            <a:r>
              <a:rPr lang="en-US"/>
              <a:t>Click to edit Master subtitle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6666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2044" y="623139"/>
            <a:ext cx="11829957" cy="14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3943639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108790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910109" y="5059903"/>
            <a:ext cx="237178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Follow Us @onsemi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156321" y="5634960"/>
            <a:ext cx="3879356" cy="398110"/>
            <a:chOff x="4235925" y="5527380"/>
            <a:chExt cx="3878346" cy="39811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8330" y="5527380"/>
              <a:ext cx="468052" cy="379903"/>
            </a:xfrm>
            <a:prstGeom prst="rect">
              <a:avLst/>
            </a:prstGeom>
            <a:ln>
              <a:noFill/>
            </a:ln>
            <a:effectLst>
              <a:outerShdw blurRad="114300" dist="254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7277" y="5527380"/>
              <a:ext cx="379903" cy="379903"/>
            </a:xfrm>
            <a:prstGeom prst="rect">
              <a:avLst/>
            </a:prstGeom>
            <a:ln>
              <a:noFill/>
            </a:ln>
            <a:effectLst>
              <a:outerShdw blurRad="114300" dist="254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44" t="14024" r="14386" b="14591"/>
            <a:stretch/>
          </p:blipFill>
          <p:spPr>
            <a:xfrm>
              <a:off x="4235925" y="5542904"/>
              <a:ext cx="385142" cy="379903"/>
            </a:xfrm>
            <a:prstGeom prst="rect">
              <a:avLst/>
            </a:prstGeom>
            <a:ln>
              <a:noFill/>
            </a:ln>
            <a:effectLst>
              <a:outerShdw blurRad="114300" dist="254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77" r="15128"/>
            <a:stretch>
              <a:fillRect/>
            </a:stretch>
          </p:blipFill>
          <p:spPr>
            <a:xfrm>
              <a:off x="5070021" y="5545587"/>
              <a:ext cx="457200" cy="379903"/>
            </a:xfrm>
            <a:prstGeom prst="rect">
              <a:avLst/>
            </a:prstGeom>
            <a:ln>
              <a:noFill/>
            </a:ln>
            <a:effectLst>
              <a:outerShdw blurRad="114300" dist="254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368" y="5542904"/>
              <a:ext cx="379903" cy="379903"/>
            </a:xfrm>
            <a:prstGeom prst="rect">
              <a:avLst/>
            </a:prstGeom>
            <a:ln>
              <a:noFill/>
            </a:ln>
            <a:effectLst>
              <a:outerShdw blurRad="114300" dist="25400" dir="54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2" name="TextBox 21"/>
          <p:cNvSpPr txBox="1"/>
          <p:nvPr/>
        </p:nvSpPr>
        <p:spPr>
          <a:xfrm>
            <a:off x="5028762" y="6190684"/>
            <a:ext cx="213447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www.onsemi.com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D3C446-6FB1-4525-898A-CE61EADCA7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4947" y="2677667"/>
            <a:ext cx="4942105" cy="150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4248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pp_cover_v10_ora_gry_clean_hood.jpg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4" y="2108"/>
            <a:ext cx="12192127" cy="68558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914401" y="2679098"/>
            <a:ext cx="10363200" cy="810920"/>
          </a:xfrm>
        </p:spPr>
        <p:txBody>
          <a:bodyPr anchor="b" anchorCtr="0"/>
          <a:lstStyle>
            <a:lvl1pPr algn="ctr">
              <a:lnSpc>
                <a:spcPct val="96000"/>
              </a:lnSpc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8030EE1-64F0-EE41-B4AD-B849CAF72B79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08750" y="3482114"/>
            <a:ext cx="7974502" cy="1898378"/>
          </a:xfrm>
          <a:noFill/>
        </p:spPr>
        <p:txBody>
          <a:bodyPr anchor="t" anchorCtr="0">
            <a:noAutofit/>
          </a:bodyPr>
          <a:lstStyle>
            <a:lvl1pPr marL="0" indent="0" algn="ctr">
              <a:spcBef>
                <a:spcPts val="900"/>
              </a:spcBef>
              <a:buNone/>
              <a:defRPr sz="2400" b="1" i="0" baseline="0">
                <a:solidFill>
                  <a:schemeClr val="bg1"/>
                </a:solidFill>
                <a:latin typeface="+mj-lt"/>
                <a:ea typeface="Inter" panose="020B05020300000000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4975439" y="6601688"/>
            <a:ext cx="2241262" cy="153888"/>
          </a:xfrm>
          <a:prstGeom prst="rect">
            <a:avLst/>
          </a:prstGeom>
        </p:spPr>
        <p:txBody>
          <a:bodyPr wrap="non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700" cap="none" spc="1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/>
                <a:ea typeface="Inter" panose="020B0502030000000004" pitchFamily="34" charset="0"/>
                <a:cs typeface="Arial" panose="020B0604020202020204" pitchFamily="34" charset="0"/>
              </a:rPr>
              <a:t>Public Information     © onsemi </a:t>
            </a:r>
            <a:fld id="{E7B00945-2BD5-4698-A62D-79642F7494B2}" type="datetimeyyyy">
              <a:rPr kumimoji="0" lang="en-US" sz="1000" b="1" i="0" u="none" strike="noStrike" kern="700" cap="none" spc="10" normalizeH="0" baseline="0" noProof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/>
                <a:ea typeface="Inter" panose="020B05020300000000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</a:t>
            </a:fld>
            <a:endParaRPr kumimoji="0" lang="en-US" sz="1000" b="1" i="0" u="none" strike="noStrike" kern="700" cap="none" spc="1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Arial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3AD8E52-43D2-4F06-A83A-E75DA3B2CE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21423" y="6441146"/>
            <a:ext cx="1490857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78362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625D-13A7-4081-A4C7-0F5194C1AB39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8827F-7E6F-4F77-9E32-BB58F4982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630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1"/>
            <a:ext cx="12190413" cy="68562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880" y="3110756"/>
            <a:ext cx="10702241" cy="1080939"/>
          </a:xfrm>
          <a:noFill/>
        </p:spPr>
        <p:txBody>
          <a:bodyPr wrap="square" tIns="91440" bIns="91440" anchor="b" anchorCtr="0">
            <a:noAutofit/>
          </a:bodyPr>
          <a:lstStyle>
            <a:lvl1pPr algn="ctr">
              <a:lnSpc>
                <a:spcPct val="95000"/>
              </a:lnSpc>
              <a:defRPr sz="3000" b="1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48201" y="4460330"/>
            <a:ext cx="10695599" cy="1500187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2200" b="1" i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58CCDD-9A8D-4AFD-95A4-1C92A94A40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1919" y="6421226"/>
            <a:ext cx="1490857" cy="260454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38393" y="6601688"/>
            <a:ext cx="157135" cy="153888"/>
          </a:xfrm>
          <a:prstGeom prst="rect">
            <a:avLst/>
          </a:prstGeom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defRPr/>
            </a:pPr>
            <a:fld id="{5853B473-0271-47CF-900A-D77E281FB591}" type="slidenum">
              <a:rPr lang="en-US" sz="1000" b="1" smtClean="0">
                <a:solidFill>
                  <a:schemeClr val="tx2"/>
                </a:solidFill>
                <a:latin typeface="+mj-lt"/>
                <a:ea typeface="Inter" panose="020B0502030000000004" pitchFamily="34" charset="0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endParaRPr lang="en-US" sz="1000" b="1">
              <a:solidFill>
                <a:schemeClr val="tx2"/>
              </a:solidFill>
              <a:latin typeface="+mj-lt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420390" y="4328174"/>
            <a:ext cx="935122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9411FB-6760-4712-A5EA-D7789CD27B93}"/>
              </a:ext>
            </a:extLst>
          </p:cNvPr>
          <p:cNvSpPr txBox="1"/>
          <p:nvPr userDrawn="1"/>
        </p:nvSpPr>
        <p:spPr>
          <a:xfrm>
            <a:off x="4975439" y="6610475"/>
            <a:ext cx="2241262" cy="153888"/>
          </a:xfrm>
          <a:prstGeom prst="rect">
            <a:avLst/>
          </a:prstGeom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defRPr/>
            </a:pPr>
            <a:r>
              <a:rPr lang="en-US" sz="1000" b="1" kern="700" spc="10" baseline="0" dirty="0">
                <a:solidFill>
                  <a:schemeClr val="bg1">
                    <a:lumMod val="50000"/>
                  </a:schemeClr>
                </a:solidFill>
                <a:latin typeface="+mj-lt"/>
                <a:ea typeface="Inter" panose="020B0502030000000004" pitchFamily="34" charset="0"/>
                <a:cs typeface="Arial" panose="020B0604020202020204" pitchFamily="34" charset="0"/>
              </a:rPr>
              <a:t>Public Information     © onsemi </a:t>
            </a:r>
            <a:fld id="{7465B78E-7677-4DCD-836C-A511887605BD}" type="datetimeyyyy">
              <a:rPr lang="en-US" sz="1000" b="1" kern="700" spc="10" baseline="0" smtClean="0">
                <a:solidFill>
                  <a:schemeClr val="bg1">
                    <a:lumMod val="50000"/>
                  </a:schemeClr>
                </a:solidFill>
                <a:latin typeface="+mj-lt"/>
                <a:ea typeface="Inter" panose="020B0502030000000004" pitchFamily="34" charset="0"/>
                <a:cs typeface="Arial" panose="020B0604020202020204" pitchFamily="34" charset="0"/>
              </a:rPr>
              <a:t>2023</a:t>
            </a:fld>
            <a:endParaRPr lang="en-US" sz="1000" b="1" kern="700" spc="10" baseline="0" dirty="0">
              <a:solidFill>
                <a:schemeClr val="bg1">
                  <a:lumMod val="50000"/>
                </a:schemeClr>
              </a:solidFill>
              <a:latin typeface="+mj-lt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54429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ection Dark Option 1.jpg"/>
          <p:cNvPicPr>
            <a:picLocks noChangeAspect="1"/>
          </p:cNvPicPr>
          <p:nvPr userDrawn="1"/>
        </p:nvPicPr>
        <p:blipFill>
          <a:blip r:embed="rId2"/>
          <a:srcRect r="274"/>
          <a:stretch>
            <a:fillRect/>
          </a:stretch>
        </p:blipFill>
        <p:spPr>
          <a:xfrm>
            <a:off x="-64" y="2680"/>
            <a:ext cx="12192127" cy="68553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880" y="3119721"/>
            <a:ext cx="10702241" cy="1071974"/>
          </a:xfrm>
          <a:noFill/>
        </p:spPr>
        <p:txBody>
          <a:bodyPr wrap="square" tIns="91440" bIns="91440" anchor="b" anchorCtr="0">
            <a:noAutofit/>
          </a:bodyPr>
          <a:lstStyle>
            <a:lvl1pPr algn="ctr">
              <a:lnSpc>
                <a:spcPct val="95000"/>
              </a:lnSpc>
              <a:defRPr sz="30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48201" y="4496190"/>
            <a:ext cx="10695599" cy="1500187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2200" b="1" i="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subtitle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420390" y="4310244"/>
            <a:ext cx="935122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63AD8E52-43D2-4F06-A83A-E75DA3B2CE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21423" y="6441146"/>
            <a:ext cx="1490857" cy="274320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138393" y="6601688"/>
            <a:ext cx="157135" cy="153888"/>
          </a:xfrm>
          <a:prstGeom prst="rect">
            <a:avLst/>
          </a:prstGeom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defRPr/>
            </a:pPr>
            <a:fld id="{5853B473-0271-47CF-900A-D77E281FB591}" type="slidenum">
              <a:rPr lang="en-US" sz="1000" b="1" smtClean="0">
                <a:solidFill>
                  <a:schemeClr val="bg1">
                    <a:lumMod val="50000"/>
                  </a:schemeClr>
                </a:solidFill>
                <a:latin typeface="+mj-lt"/>
                <a:ea typeface="Inter" panose="020B0502030000000004" pitchFamily="34" charset="0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endParaRPr lang="en-US" sz="1000" b="1">
              <a:solidFill>
                <a:schemeClr val="bg1">
                  <a:lumMod val="50000"/>
                </a:schemeClr>
              </a:solidFill>
              <a:latin typeface="+mj-lt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975439" y="6601688"/>
            <a:ext cx="2241262" cy="153888"/>
          </a:xfrm>
          <a:prstGeom prst="rect">
            <a:avLst/>
          </a:prstGeom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defRPr/>
            </a:pPr>
            <a:r>
              <a:rPr lang="en-US" sz="1000" b="1" kern="700" spc="10" baseline="0" dirty="0">
                <a:solidFill>
                  <a:schemeClr val="bg1">
                    <a:lumMod val="50000"/>
                  </a:schemeClr>
                </a:solidFill>
                <a:latin typeface="+mj-lt"/>
                <a:ea typeface="Inter" panose="020B0502030000000004" pitchFamily="34" charset="0"/>
                <a:cs typeface="Arial" panose="020B0604020202020204" pitchFamily="34" charset="0"/>
              </a:rPr>
              <a:t>Public Information     © onsemi </a:t>
            </a:r>
            <a:fld id="{7465B78E-7677-4DCD-836C-A511887605BD}" type="datetimeyyyy">
              <a:rPr lang="en-US" sz="1000" b="1" kern="700" spc="10" baseline="0" smtClean="0">
                <a:solidFill>
                  <a:schemeClr val="bg1">
                    <a:lumMod val="50000"/>
                  </a:schemeClr>
                </a:solidFill>
                <a:latin typeface="+mj-lt"/>
                <a:ea typeface="Inter" panose="020B0502030000000004" pitchFamily="34" charset="0"/>
                <a:cs typeface="Arial" panose="020B0604020202020204" pitchFamily="34" charset="0"/>
              </a:rPr>
              <a:t>2023</a:t>
            </a:fld>
            <a:endParaRPr lang="en-US" sz="1000" b="1" kern="700" spc="10" baseline="0" dirty="0">
              <a:solidFill>
                <a:schemeClr val="bg1">
                  <a:lumMod val="50000"/>
                </a:schemeClr>
              </a:solidFill>
              <a:latin typeface="+mj-lt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73410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0799" y="149012"/>
            <a:ext cx="11530403" cy="5120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329205" y="753533"/>
            <a:ext cx="11533588" cy="579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84117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7782410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330799" y="593476"/>
            <a:ext cx="11530403" cy="443198"/>
          </a:xfrm>
          <a:noFill/>
        </p:spPr>
        <p:txBody>
          <a:bodyPr vert="horz" wrap="square" lIns="109728" tIns="45720" rIns="91440" bIns="45720" rtlCol="0">
            <a:spAutoFit/>
          </a:bodyPr>
          <a:lstStyle>
            <a:lvl1pPr marL="0" algn="l" defTabSz="456924" rtl="0" eaLnBrk="1" latinLnBrk="0" hangingPunct="1">
              <a:buNone/>
              <a:defRPr lang="en-US" sz="2400" b="0" i="0" kern="1200" dirty="0" smtClean="0">
                <a:solidFill>
                  <a:srgbClr val="63858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-231637" algn="l" defTabSz="456924" rtl="0" eaLnBrk="1" latinLnBrk="0" hangingPunct="1">
              <a:lnSpc>
                <a:spcPct val="95000"/>
              </a:lnSpc>
              <a:spcBef>
                <a:spcPts val="0"/>
              </a:spcBef>
              <a:buClr>
                <a:srgbClr val="0075BF"/>
              </a:buClr>
              <a:buFont typeface="Wingdings" pitchFamily="2" charset="2"/>
              <a:buNone/>
            </a:pPr>
            <a:r>
              <a:rPr lang="en-US"/>
              <a:t>Click to edit Master subtitle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310850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330799" y="593476"/>
            <a:ext cx="11530403" cy="443198"/>
          </a:xfrm>
          <a:noFill/>
        </p:spPr>
        <p:txBody>
          <a:bodyPr vert="horz" wrap="square" lIns="109728" tIns="45720" rIns="91440" bIns="45720" rtlCol="0">
            <a:spAutoFit/>
          </a:bodyPr>
          <a:lstStyle>
            <a:lvl1pPr marL="0" algn="l" defTabSz="456924" rtl="0" eaLnBrk="1" latinLnBrk="0" hangingPunct="1">
              <a:buNone/>
              <a:defRPr lang="en-US" sz="2400" b="0" i="0" kern="1200" dirty="0" smtClean="0">
                <a:solidFill>
                  <a:srgbClr val="63858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-231637" algn="l" defTabSz="456924" rtl="0" eaLnBrk="1" latinLnBrk="0" hangingPunct="1">
              <a:lnSpc>
                <a:spcPct val="95000"/>
              </a:lnSpc>
              <a:spcBef>
                <a:spcPts val="0"/>
              </a:spcBef>
              <a:buClr>
                <a:srgbClr val="0075BF"/>
              </a:buClr>
              <a:buFont typeface="Wingdings" pitchFamily="2" charset="2"/>
              <a:buNone/>
            </a:pPr>
            <a:r>
              <a:rPr lang="en-US"/>
              <a:t>Click to edit Master subtitle styles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29205" y="1159933"/>
            <a:ext cx="11533588" cy="5427663"/>
          </a:xfrm>
        </p:spPr>
        <p:txBody>
          <a:bodyPr lIns="109728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9096332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7832" y="941343"/>
            <a:ext cx="5235157" cy="5359566"/>
          </a:xfrm>
          <a:gradFill>
            <a:gsLst>
              <a:gs pos="0">
                <a:srgbClr val="E2E2E2"/>
              </a:gs>
              <a:gs pos="50000">
                <a:srgbClr val="E2E2E2">
                  <a:alpha val="65000"/>
                </a:srgbClr>
              </a:gs>
              <a:gs pos="100000">
                <a:srgbClr val="E2E2E2">
                  <a:alpha val="0"/>
                </a:srgbClr>
              </a:gs>
            </a:gsLst>
            <a:lin ang="5400000" scaled="1"/>
          </a:gradFill>
        </p:spPr>
        <p:txBody>
          <a:bodyPr tIns="100584" anchor="t" anchorCtr="0"/>
          <a:lstStyle>
            <a:lvl1pPr marL="0" indent="0" algn="ctr">
              <a:buNone/>
              <a:defRPr sz="20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6247" y="941343"/>
            <a:ext cx="5237214" cy="5359566"/>
          </a:xfrm>
          <a:gradFill>
            <a:gsLst>
              <a:gs pos="0">
                <a:srgbClr val="E2E2E2"/>
              </a:gs>
              <a:gs pos="50000">
                <a:srgbClr val="E2E2E2">
                  <a:alpha val="65000"/>
                </a:srgbClr>
              </a:gs>
              <a:gs pos="100000">
                <a:srgbClr val="E2E2E2">
                  <a:alpha val="0"/>
                </a:srgbClr>
              </a:gs>
            </a:gsLst>
            <a:lin ang="5400000" scaled="1"/>
          </a:gradFill>
        </p:spPr>
        <p:txBody>
          <a:bodyPr tIns="100584" anchor="t" anchorCtr="0"/>
          <a:lstStyle>
            <a:lvl1pPr marL="0" indent="0" algn="ctr">
              <a:buNone/>
              <a:defRPr sz="20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30799" y="149012"/>
            <a:ext cx="11530403" cy="5120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9106719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oxes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7832" y="1168401"/>
            <a:ext cx="5235157" cy="5096123"/>
          </a:xfrm>
          <a:gradFill>
            <a:gsLst>
              <a:gs pos="0">
                <a:srgbClr val="E2E2E2"/>
              </a:gs>
              <a:gs pos="50000">
                <a:srgbClr val="E2E2E2">
                  <a:alpha val="65000"/>
                </a:srgbClr>
              </a:gs>
              <a:gs pos="100000">
                <a:srgbClr val="E2E2E2">
                  <a:alpha val="0"/>
                </a:srgbClr>
              </a:gs>
            </a:gsLst>
            <a:lin ang="5400000" scaled="1"/>
          </a:gradFill>
        </p:spPr>
        <p:txBody>
          <a:bodyPr tIns="100584" anchor="t" anchorCtr="0"/>
          <a:lstStyle>
            <a:lvl1pPr marL="0" indent="0" algn="ctr">
              <a:buNone/>
              <a:defRPr sz="20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6247" y="1168401"/>
            <a:ext cx="5237214" cy="5096123"/>
          </a:xfrm>
          <a:gradFill>
            <a:gsLst>
              <a:gs pos="0">
                <a:srgbClr val="E2E2E2"/>
              </a:gs>
              <a:gs pos="50000">
                <a:srgbClr val="E2E2E2">
                  <a:alpha val="65000"/>
                </a:srgbClr>
              </a:gs>
              <a:gs pos="100000">
                <a:srgbClr val="E2E2E2">
                  <a:alpha val="0"/>
                </a:srgbClr>
              </a:gs>
            </a:gsLst>
            <a:lin ang="5400000" scaled="1"/>
          </a:gradFill>
        </p:spPr>
        <p:txBody>
          <a:bodyPr tIns="100584" anchor="t" anchorCtr="0"/>
          <a:lstStyle>
            <a:lvl1pPr marL="0" indent="0" algn="ctr">
              <a:buNone/>
              <a:defRPr sz="20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30799" y="149012"/>
            <a:ext cx="11530403" cy="5120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330799" y="593476"/>
            <a:ext cx="11530403" cy="443198"/>
          </a:xfrm>
          <a:noFill/>
        </p:spPr>
        <p:txBody>
          <a:bodyPr vert="horz" wrap="square" lIns="109728" tIns="45720" rIns="91440" bIns="45720" rtlCol="0">
            <a:spAutoFit/>
          </a:bodyPr>
          <a:lstStyle>
            <a:lvl1pPr marL="0" algn="l" defTabSz="456924" rtl="0" eaLnBrk="1" latinLnBrk="0" hangingPunct="1">
              <a:buNone/>
              <a:defRPr lang="en-US" sz="2400" b="0" i="0" kern="1200" dirty="0" smtClean="0">
                <a:solidFill>
                  <a:srgbClr val="63858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-231637" algn="l" defTabSz="456924" rtl="0" eaLnBrk="1" latinLnBrk="0" hangingPunct="1">
              <a:lnSpc>
                <a:spcPct val="95000"/>
              </a:lnSpc>
              <a:spcBef>
                <a:spcPts val="0"/>
              </a:spcBef>
              <a:buClr>
                <a:srgbClr val="0075BF"/>
              </a:buClr>
              <a:buFont typeface="Wingdings" pitchFamily="2" charset="2"/>
              <a:buNone/>
            </a:pPr>
            <a:r>
              <a:rPr lang="en-US"/>
              <a:t>Click to edit Master subtitle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988026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0801" y="785167"/>
            <a:ext cx="5566123" cy="5497938"/>
          </a:xfrm>
        </p:spPr>
        <p:txBody>
          <a:bodyPr lIns="109728"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785167"/>
            <a:ext cx="5568309" cy="5497938"/>
          </a:xfrm>
        </p:spPr>
        <p:txBody>
          <a:bodyPr lIns="109728"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30799" y="149012"/>
            <a:ext cx="11530403" cy="5120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9596248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8264" y="828711"/>
            <a:ext cx="5487829" cy="5456828"/>
          </a:xfrm>
          <a:gradFill>
            <a:gsLst>
              <a:gs pos="0">
                <a:srgbClr val="E2E2E2"/>
              </a:gs>
              <a:gs pos="50000">
                <a:srgbClr val="E2E2E2">
                  <a:alpha val="65000"/>
                </a:srgbClr>
              </a:gs>
              <a:gs pos="100000">
                <a:srgbClr val="E2E2E2">
                  <a:alpha val="0"/>
                </a:srgbClr>
              </a:gs>
            </a:gsLst>
            <a:lin ang="5400000" scaled="1"/>
          </a:gradFill>
        </p:spPr>
        <p:txBody>
          <a:bodyPr lIns="182880" tIns="91440" rIns="182880"/>
          <a:lstStyle>
            <a:lvl1pPr marL="228600" indent="-228600">
              <a:buFont typeface="Arial" pitchFamily="34" charset="0"/>
              <a:buChar char="•"/>
              <a:defRPr sz="2200" b="0"/>
            </a:lvl1pPr>
            <a:lvl2pPr marL="515938" indent="-233363">
              <a:spcBef>
                <a:spcPts val="600"/>
              </a:spcBef>
              <a:defRPr sz="2000">
                <a:solidFill>
                  <a:schemeClr val="tx1"/>
                </a:solidFill>
              </a:defRPr>
            </a:lvl2pPr>
            <a:lvl3pPr marL="739775" indent="-223838">
              <a:defRPr sz="1800">
                <a:solidFill>
                  <a:schemeClr val="tx1"/>
                </a:solidFill>
              </a:defRPr>
            </a:lvl3pPr>
            <a:lvl4pPr marL="1031875" indent="-206375"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3847" y="828711"/>
            <a:ext cx="5487829" cy="5456828"/>
          </a:xfrm>
          <a:gradFill>
            <a:gsLst>
              <a:gs pos="0">
                <a:srgbClr val="E2E2E2"/>
              </a:gs>
              <a:gs pos="50000">
                <a:srgbClr val="E2E2E2">
                  <a:alpha val="65000"/>
                </a:srgbClr>
              </a:gs>
              <a:gs pos="100000">
                <a:srgbClr val="E2E2E2">
                  <a:alpha val="0"/>
                </a:srgbClr>
              </a:gs>
            </a:gsLst>
            <a:lin ang="5400000" scaled="1"/>
          </a:gradFill>
        </p:spPr>
        <p:txBody>
          <a:bodyPr lIns="182880" tIns="91440" rIns="182880"/>
          <a:lstStyle>
            <a:lvl1pPr marL="230188" indent="-230188">
              <a:buFont typeface="Arial" pitchFamily="34" charset="0"/>
              <a:buChar char="•"/>
              <a:defRPr sz="2200" b="0"/>
            </a:lvl1pPr>
            <a:lvl2pPr marL="515938" indent="-233363">
              <a:spcBef>
                <a:spcPts val="600"/>
              </a:spcBef>
              <a:defRPr sz="2000">
                <a:solidFill>
                  <a:schemeClr val="tx1"/>
                </a:solidFill>
              </a:defRPr>
            </a:lvl2pPr>
            <a:lvl3pPr marL="739775" indent="-223838">
              <a:defRPr sz="1800">
                <a:solidFill>
                  <a:schemeClr val="tx1"/>
                </a:solidFill>
              </a:defRPr>
            </a:lvl3pPr>
            <a:lvl4pPr marL="1031875" indent="-206375"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30799" y="149012"/>
            <a:ext cx="11530403" cy="5120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416587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625D-13A7-4081-A4C7-0F5194C1AB39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8827F-7E6F-4F77-9E32-BB58F4982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68375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0801" y="808039"/>
            <a:ext cx="5566123" cy="639762"/>
          </a:xfrm>
        </p:spPr>
        <p:txBody>
          <a:bodyPr anchor="t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0801" y="1278468"/>
            <a:ext cx="5566123" cy="5099281"/>
          </a:xfrm>
        </p:spPr>
        <p:txBody>
          <a:bodyPr lIns="109728"/>
          <a:lstStyle>
            <a:lvl1pPr>
              <a:lnSpc>
                <a:spcPct val="95000"/>
              </a:lnSpc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808039"/>
            <a:ext cx="5568309" cy="639762"/>
          </a:xfrm>
        </p:spPr>
        <p:txBody>
          <a:bodyPr anchor="t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278468"/>
            <a:ext cx="5568309" cy="5099281"/>
          </a:xfrm>
        </p:spPr>
        <p:txBody>
          <a:bodyPr/>
          <a:lstStyle>
            <a:lvl1pPr>
              <a:lnSpc>
                <a:spcPct val="95000"/>
              </a:lnSpc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30799" y="149012"/>
            <a:ext cx="11530403" cy="5120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014756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8264" y="827087"/>
            <a:ext cx="5501028" cy="5527609"/>
          </a:xfrm>
          <a:gradFill>
            <a:gsLst>
              <a:gs pos="0">
                <a:srgbClr val="E2E2E2"/>
              </a:gs>
              <a:gs pos="50000">
                <a:srgbClr val="E2E2E2">
                  <a:alpha val="65000"/>
                </a:srgbClr>
              </a:gs>
              <a:gs pos="100000">
                <a:srgbClr val="E2E2E2">
                  <a:alpha val="0"/>
                </a:srgbClr>
              </a:gs>
            </a:gsLst>
            <a:lin ang="5400000" scaled="1"/>
          </a:gradFill>
        </p:spPr>
        <p:txBody>
          <a:bodyPr lIns="228600" tIns="82296" rIns="228600" anchor="t" anchorCtr="0"/>
          <a:lstStyle>
            <a:lvl1pPr marL="0" indent="0">
              <a:buNone/>
              <a:defRPr sz="23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8490" y="827087"/>
            <a:ext cx="5503189" cy="5527609"/>
          </a:xfrm>
          <a:gradFill>
            <a:gsLst>
              <a:gs pos="0">
                <a:srgbClr val="E2E2E2"/>
              </a:gs>
              <a:gs pos="50000">
                <a:srgbClr val="E2E2E2">
                  <a:alpha val="65000"/>
                </a:srgbClr>
              </a:gs>
              <a:gs pos="100000">
                <a:srgbClr val="E2E2E2">
                  <a:alpha val="0"/>
                </a:srgbClr>
              </a:gs>
            </a:gsLst>
            <a:lin ang="5400000" scaled="1"/>
          </a:gradFill>
        </p:spPr>
        <p:txBody>
          <a:bodyPr lIns="228600" tIns="82296" rIns="228600" anchor="t" anchorCtr="0"/>
          <a:lstStyle>
            <a:lvl1pPr marL="0" indent="0">
              <a:buNone/>
              <a:defRPr sz="23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8268" y="1305731"/>
            <a:ext cx="5501029" cy="4845745"/>
          </a:xfrm>
        </p:spPr>
        <p:txBody>
          <a:bodyPr lIns="228600" rIns="228600"/>
          <a:lstStyle>
            <a:lvl1pPr marL="228600" indent="-228600">
              <a:lnSpc>
                <a:spcPct val="98000"/>
              </a:lnSpc>
              <a:spcBef>
                <a:spcPts val="900"/>
              </a:spcBef>
              <a:buClr>
                <a:schemeClr val="bg1">
                  <a:lumMod val="50000"/>
                </a:schemeClr>
              </a:buClr>
              <a:defRPr sz="2000">
                <a:solidFill>
                  <a:srgbClr val="000000"/>
                </a:solidFill>
              </a:defRPr>
            </a:lvl1pPr>
            <a:lvl2pPr marL="457200" indent="-228600">
              <a:lnSpc>
                <a:spcPct val="98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>
                <a:solidFill>
                  <a:schemeClr val="tx1"/>
                </a:solidFill>
              </a:defRPr>
            </a:lvl2pPr>
            <a:lvl3pPr marL="657225" indent="-203200">
              <a:lnSpc>
                <a:spcPct val="98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600">
                <a:solidFill>
                  <a:schemeClr val="tx1"/>
                </a:solidFill>
              </a:defRPr>
            </a:lvl3pPr>
            <a:lvl4pPr marL="915988" indent="-206375">
              <a:lnSpc>
                <a:spcPct val="98000"/>
              </a:lnSpc>
              <a:buClr>
                <a:schemeClr val="bg1">
                  <a:lumMod val="50000"/>
                </a:schemeClr>
              </a:buClr>
              <a:defRPr sz="1600">
                <a:solidFill>
                  <a:schemeClr val="tx1"/>
                </a:solidFill>
              </a:defRPr>
            </a:lvl4pPr>
            <a:lvl5pPr>
              <a:lnSpc>
                <a:spcPct val="98000"/>
              </a:lnSpc>
              <a:buClr>
                <a:schemeClr val="bg1">
                  <a:lumMod val="50000"/>
                </a:schemeClr>
              </a:buCl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8491" y="1305731"/>
            <a:ext cx="5503189" cy="4845745"/>
          </a:xfrm>
        </p:spPr>
        <p:txBody>
          <a:bodyPr lIns="228600" rIns="228600"/>
          <a:lstStyle>
            <a:lvl1pPr marL="228600" indent="-228600">
              <a:lnSpc>
                <a:spcPct val="98000"/>
              </a:lnSpc>
              <a:spcBef>
                <a:spcPts val="900"/>
              </a:spcBef>
              <a:buClr>
                <a:schemeClr val="bg1">
                  <a:lumMod val="50000"/>
                </a:schemeClr>
              </a:buClr>
              <a:defRPr sz="2000"/>
            </a:lvl1pPr>
            <a:lvl2pPr marL="457200" indent="-228600">
              <a:lnSpc>
                <a:spcPct val="98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>
                <a:solidFill>
                  <a:schemeClr val="tx1"/>
                </a:solidFill>
              </a:defRPr>
            </a:lvl2pPr>
            <a:lvl3pPr marL="644525" indent="-192088">
              <a:lnSpc>
                <a:spcPct val="98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600">
                <a:solidFill>
                  <a:schemeClr val="tx1"/>
                </a:solidFill>
              </a:defRPr>
            </a:lvl3pPr>
            <a:lvl4pPr marL="915988" indent="-206375">
              <a:lnSpc>
                <a:spcPct val="98000"/>
              </a:lnSpc>
              <a:buClr>
                <a:schemeClr val="bg1">
                  <a:lumMod val="50000"/>
                </a:schemeClr>
              </a:buClr>
              <a:defRPr sz="1600">
                <a:solidFill>
                  <a:schemeClr val="tx1"/>
                </a:solidFill>
              </a:defRPr>
            </a:lvl4pPr>
            <a:lvl5pPr>
              <a:lnSpc>
                <a:spcPct val="98000"/>
              </a:lnSpc>
              <a:buClr>
                <a:schemeClr val="bg1">
                  <a:lumMod val="50000"/>
                </a:schemeClr>
              </a:buCl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30799" y="149012"/>
            <a:ext cx="11530403" cy="5120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7582377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Grey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8264" y="1208576"/>
            <a:ext cx="5501028" cy="5123069"/>
          </a:xfrm>
          <a:gradFill>
            <a:gsLst>
              <a:gs pos="0">
                <a:srgbClr val="E2E2E2"/>
              </a:gs>
              <a:gs pos="50000">
                <a:srgbClr val="E2E2E2">
                  <a:alpha val="65000"/>
                </a:srgbClr>
              </a:gs>
              <a:gs pos="100000">
                <a:srgbClr val="E2E2E2">
                  <a:alpha val="0"/>
                </a:srgbClr>
              </a:gs>
            </a:gsLst>
            <a:lin ang="5400000" scaled="1"/>
          </a:gradFill>
        </p:spPr>
        <p:txBody>
          <a:bodyPr lIns="182880" tIns="82296" rIns="182880" anchor="t" anchorCtr="0"/>
          <a:lstStyle>
            <a:lvl1pPr marL="0" indent="0">
              <a:buNone/>
              <a:defRPr sz="23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8490" y="1208576"/>
            <a:ext cx="5503189" cy="5123069"/>
          </a:xfrm>
          <a:gradFill>
            <a:gsLst>
              <a:gs pos="0">
                <a:srgbClr val="E2E2E2"/>
              </a:gs>
              <a:gs pos="50000">
                <a:srgbClr val="E2E2E2">
                  <a:alpha val="65000"/>
                </a:srgbClr>
              </a:gs>
              <a:gs pos="100000">
                <a:srgbClr val="E2E2E2">
                  <a:alpha val="0"/>
                </a:srgbClr>
              </a:gs>
            </a:gsLst>
            <a:lin ang="5400000" scaled="1"/>
          </a:gradFill>
        </p:spPr>
        <p:txBody>
          <a:bodyPr lIns="182880" tIns="82296" rIns="182880" anchor="t" anchorCtr="0"/>
          <a:lstStyle>
            <a:lvl1pPr marL="0" indent="0">
              <a:buNone/>
              <a:defRPr sz="23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8267" y="1677902"/>
            <a:ext cx="5501029" cy="4396245"/>
          </a:xfrm>
        </p:spPr>
        <p:txBody>
          <a:bodyPr lIns="228600" rIns="228600"/>
          <a:lstStyle>
            <a:lvl1pPr marL="231775" indent="-231775">
              <a:spcBef>
                <a:spcPts val="900"/>
              </a:spcBef>
              <a:buClr>
                <a:schemeClr val="bg1">
                  <a:lumMod val="50000"/>
                </a:schemeClr>
              </a:buClr>
              <a:defRPr sz="2000">
                <a:solidFill>
                  <a:schemeClr val="tx1"/>
                </a:solidFill>
              </a:defRPr>
            </a:lvl1pPr>
            <a:lvl2pPr marL="519113" indent="-230188"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bg1">
                  <a:lumMod val="50000"/>
                </a:schemeClr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bg1">
                  <a:lumMod val="50000"/>
                </a:schemeClr>
              </a:buCl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8490" y="1677902"/>
            <a:ext cx="5503189" cy="4396245"/>
          </a:xfrm>
        </p:spPr>
        <p:txBody>
          <a:bodyPr lIns="228600" rIns="228600"/>
          <a:lstStyle>
            <a:lvl1pPr marL="231775" indent="-231775">
              <a:spcBef>
                <a:spcPts val="900"/>
              </a:spcBef>
              <a:buClr>
                <a:schemeClr val="bg1">
                  <a:lumMod val="50000"/>
                </a:schemeClr>
              </a:buClr>
              <a:defRPr sz="2000">
                <a:solidFill>
                  <a:schemeClr val="tx1"/>
                </a:solidFill>
              </a:defRPr>
            </a:lvl1pPr>
            <a:lvl2pPr marL="517525" indent="-228600"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bg1">
                  <a:lumMod val="50000"/>
                </a:schemeClr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bg1">
                  <a:lumMod val="50000"/>
                </a:schemeClr>
              </a:buCl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30799" y="149012"/>
            <a:ext cx="11530403" cy="5120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330799" y="593476"/>
            <a:ext cx="11530403" cy="443198"/>
          </a:xfrm>
          <a:noFill/>
        </p:spPr>
        <p:txBody>
          <a:bodyPr vert="horz" wrap="square" lIns="109728" tIns="45720" rIns="91440" bIns="45720" rtlCol="0">
            <a:spAutoFit/>
          </a:bodyPr>
          <a:lstStyle>
            <a:lvl1pPr marL="0" algn="l" defTabSz="456924" rtl="0" eaLnBrk="1" latinLnBrk="0" hangingPunct="1">
              <a:buNone/>
              <a:defRPr lang="en-US" sz="2400" b="0" i="0" kern="1200" dirty="0" smtClean="0">
                <a:solidFill>
                  <a:srgbClr val="63858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-231637" algn="l" defTabSz="456924" rtl="0" eaLnBrk="1" latinLnBrk="0" hangingPunct="1">
              <a:lnSpc>
                <a:spcPct val="95000"/>
              </a:lnSpc>
              <a:spcBef>
                <a:spcPts val="0"/>
              </a:spcBef>
              <a:buClr>
                <a:srgbClr val="0075BF"/>
              </a:buClr>
              <a:buFont typeface="Wingdings" pitchFamily="2" charset="2"/>
              <a:buNone/>
            </a:pPr>
            <a:r>
              <a:rPr lang="en-US"/>
              <a:t>Click to edit Master subtitle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59255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62044" y="623139"/>
            <a:ext cx="11829957" cy="14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951767903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229119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 userDrawn="1"/>
        </p:nvSpPr>
        <p:spPr>
          <a:xfrm>
            <a:off x="4910109" y="5059903"/>
            <a:ext cx="237178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Follow Us @onsemi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4B9067A-A59C-4676-A061-B0D30D1A677C}"/>
              </a:ext>
            </a:extLst>
          </p:cNvPr>
          <p:cNvGrpSpPr/>
          <p:nvPr userDrawn="1"/>
        </p:nvGrpSpPr>
        <p:grpSpPr>
          <a:xfrm>
            <a:off x="4612135" y="5634960"/>
            <a:ext cx="2967728" cy="398110"/>
            <a:chOff x="4155239" y="5634960"/>
            <a:chExt cx="2966955" cy="398110"/>
          </a:xfrm>
        </p:grpSpPr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6591" y="5634960"/>
              <a:ext cx="379903" cy="379903"/>
            </a:xfrm>
            <a:prstGeom prst="rect">
              <a:avLst/>
            </a:prstGeom>
            <a:ln>
              <a:noFill/>
            </a:ln>
            <a:effectLst>
              <a:outerShdw blurRad="114300" dist="254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44" t="14024" r="14386" b="14591"/>
            <a:stretch/>
          </p:blipFill>
          <p:spPr>
            <a:xfrm>
              <a:off x="4155239" y="5650484"/>
              <a:ext cx="385142" cy="379903"/>
            </a:xfrm>
            <a:prstGeom prst="rect">
              <a:avLst/>
            </a:prstGeom>
            <a:ln>
              <a:noFill/>
            </a:ln>
            <a:effectLst>
              <a:outerShdw blurRad="114300" dist="254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77" r="15128"/>
            <a:stretch>
              <a:fillRect/>
            </a:stretch>
          </p:blipFill>
          <p:spPr>
            <a:xfrm>
              <a:off x="4989335" y="5653167"/>
              <a:ext cx="457200" cy="379903"/>
            </a:xfrm>
            <a:prstGeom prst="rect">
              <a:avLst/>
            </a:prstGeom>
            <a:ln>
              <a:noFill/>
            </a:ln>
            <a:effectLst>
              <a:outerShdw blurRad="114300" dist="254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2291" y="5650484"/>
              <a:ext cx="379903" cy="379903"/>
            </a:xfrm>
            <a:prstGeom prst="rect">
              <a:avLst/>
            </a:prstGeom>
            <a:ln>
              <a:noFill/>
            </a:ln>
            <a:effectLst>
              <a:outerShdw blurRad="114300" dist="25400" dir="54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2" name="TextBox 21"/>
          <p:cNvSpPr txBox="1"/>
          <p:nvPr userDrawn="1"/>
        </p:nvSpPr>
        <p:spPr>
          <a:xfrm>
            <a:off x="5028762" y="6190684"/>
            <a:ext cx="213447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www.onsemi.com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4BBF7-0956-4FF9-8EC5-B7283519F65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624947" y="2677667"/>
            <a:ext cx="4942105" cy="150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84267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625D-13A7-4081-A4C7-0F5194C1AB39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8827F-7E6F-4F77-9E32-BB58F4982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97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625D-13A7-4081-A4C7-0F5194C1AB39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8827F-7E6F-4F77-9E32-BB58F4982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790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625D-13A7-4081-A4C7-0F5194C1AB39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8827F-7E6F-4F77-9E32-BB58F4982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18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625D-13A7-4081-A4C7-0F5194C1AB39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8827F-7E6F-4F77-9E32-BB58F4982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39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625D-13A7-4081-A4C7-0F5194C1AB39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8827F-7E6F-4F77-9E32-BB58F4982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60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D625D-13A7-4081-A4C7-0F5194C1AB39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08827F-7E6F-4F77-9E32-BB58F4982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302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0799" y="149012"/>
            <a:ext cx="11530403" cy="5120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0798" y="1024468"/>
            <a:ext cx="11533588" cy="52043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8393" y="6601688"/>
            <a:ext cx="157135" cy="153888"/>
          </a:xfrm>
          <a:prstGeom prst="rect">
            <a:avLst/>
          </a:prstGeom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defRPr/>
            </a:pPr>
            <a:fld id="{5853B473-0271-47CF-900A-D77E281FB591}" type="slidenum">
              <a:rPr lang="en-US" sz="1000" b="1" smtClean="0">
                <a:solidFill>
                  <a:schemeClr val="tx2"/>
                </a:solidFill>
                <a:latin typeface="+mj-lt"/>
                <a:ea typeface="Inter" panose="020B0502030000000004" pitchFamily="34" charset="0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endParaRPr lang="en-US" sz="1000" b="1">
              <a:solidFill>
                <a:schemeClr val="tx2"/>
              </a:solidFill>
              <a:latin typeface="+mj-lt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70896" y="6601688"/>
            <a:ext cx="1850348" cy="153888"/>
          </a:xfrm>
          <a:prstGeom prst="rect">
            <a:avLst/>
          </a:prstGeom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defRPr/>
            </a:pPr>
            <a:r>
              <a:rPr lang="en-US" sz="1000" b="1" kern="700" spc="10" baseline="0" dirty="0">
                <a:solidFill>
                  <a:schemeClr val="bg1">
                    <a:lumMod val="50000"/>
                  </a:schemeClr>
                </a:solidFill>
                <a:latin typeface="+mj-lt"/>
                <a:ea typeface="Inter" panose="020B0502030000000004" pitchFamily="34" charset="0"/>
                <a:cs typeface="Arial" panose="020B0604020202020204" pitchFamily="34" charset="0"/>
              </a:rPr>
              <a:t>Confidential     © </a:t>
            </a:r>
            <a:r>
              <a:rPr lang="en-US" sz="1000" b="1" kern="700" spc="10" baseline="0" dirty="0" err="1">
                <a:solidFill>
                  <a:schemeClr val="bg1">
                    <a:lumMod val="50000"/>
                  </a:schemeClr>
                </a:solidFill>
                <a:latin typeface="+mj-lt"/>
                <a:ea typeface="Inter" panose="020B0502030000000004" pitchFamily="34" charset="0"/>
                <a:cs typeface="Arial" panose="020B0604020202020204" pitchFamily="34" charset="0"/>
              </a:rPr>
              <a:t>onsemi</a:t>
            </a:r>
            <a:r>
              <a:rPr lang="en-US" sz="1000" b="1" kern="700" spc="10" baseline="0" dirty="0">
                <a:solidFill>
                  <a:schemeClr val="bg1">
                    <a:lumMod val="50000"/>
                  </a:schemeClr>
                </a:solidFill>
                <a:latin typeface="+mj-lt"/>
                <a:ea typeface="Inter" panose="020B0502030000000004" pitchFamily="34" charset="0"/>
                <a:cs typeface="Arial" panose="020B0604020202020204" pitchFamily="34" charset="0"/>
              </a:rPr>
              <a:t> 2022</a:t>
            </a:r>
          </a:p>
        </p:txBody>
      </p:sp>
      <p:sp>
        <p:nvSpPr>
          <p:cNvPr id="14" name="Rectangle 13"/>
          <p:cNvSpPr/>
          <p:nvPr/>
        </p:nvSpPr>
        <p:spPr>
          <a:xfrm rot="10800000" flipH="1">
            <a:off x="-63" y="6812287"/>
            <a:ext cx="12192127" cy="45719"/>
          </a:xfrm>
          <a:prstGeom prst="rect">
            <a:avLst/>
          </a:prstGeom>
          <a:gradFill flip="none" rotWithShape="1">
            <a:gsLst>
              <a:gs pos="47000">
                <a:schemeClr val="accent1">
                  <a:alpha val="50000"/>
                </a:schemeClr>
              </a:gs>
              <a:gs pos="77000">
                <a:schemeClr val="tx2">
                  <a:lumMod val="60000"/>
                  <a:lumOff val="40000"/>
                  <a:alpha val="50000"/>
                </a:schemeClr>
              </a:gs>
              <a:gs pos="100000">
                <a:srgbClr val="648692">
                  <a:alpha val="49804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 rot="10800000">
            <a:off x="-63" y="8"/>
            <a:ext cx="12192127" cy="45719"/>
          </a:xfrm>
          <a:prstGeom prst="rect">
            <a:avLst/>
          </a:prstGeom>
          <a:gradFill flip="none" rotWithShape="1">
            <a:gsLst>
              <a:gs pos="47000">
                <a:schemeClr val="accent1">
                  <a:alpha val="50000"/>
                </a:schemeClr>
              </a:gs>
              <a:gs pos="77000">
                <a:schemeClr val="tx2">
                  <a:lumMod val="60000"/>
                  <a:lumOff val="40000"/>
                  <a:alpha val="50000"/>
                </a:schemeClr>
              </a:gs>
              <a:gs pos="100000">
                <a:srgbClr val="648692">
                  <a:alpha val="49804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48FF6F5-18B0-5D40-9D06-8144B7F5F0F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291919" y="6421226"/>
            <a:ext cx="1490857" cy="26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112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>
    <p:fade/>
  </p:transition>
  <p:txStyles>
    <p:titleStyle>
      <a:lvl1pPr algn="l" defTabSz="914400" rtl="0" eaLnBrk="1" latinLnBrk="0" hangingPunct="1">
        <a:lnSpc>
          <a:spcPct val="92000"/>
        </a:lnSpc>
        <a:spcBef>
          <a:spcPct val="0"/>
        </a:spcBef>
        <a:buNone/>
        <a:defRPr sz="3000" b="1" i="0" kern="1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1938" indent="-261938" algn="l" defTabSz="91440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itchFamily="34" charset="0"/>
        <a:buChar char="•"/>
        <a:defRPr sz="2400" b="0" kern="10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608013" indent="-269875" algn="l" defTabSz="914400" rtl="0" eaLnBrk="1" latinLnBrk="0" hangingPunct="1">
        <a:lnSpc>
          <a:spcPct val="100000"/>
        </a:lnSpc>
        <a:spcBef>
          <a:spcPts val="800"/>
        </a:spcBef>
        <a:buClr>
          <a:schemeClr val="bg1">
            <a:lumMod val="65000"/>
          </a:schemeClr>
        </a:buClr>
        <a:buFont typeface="Arial" pitchFamily="34" charset="0"/>
        <a:buChar char="−"/>
        <a:defRPr sz="2200" b="0" kern="10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14400" indent="-223838" algn="l" defTabSz="914400" rtl="0" eaLnBrk="1" latinLnBrk="0" hangingPunct="1">
        <a:lnSpc>
          <a:spcPct val="100000"/>
        </a:lnSpc>
        <a:spcBef>
          <a:spcPts val="600"/>
        </a:spcBef>
        <a:buClr>
          <a:schemeClr val="bg1">
            <a:lumMod val="65000"/>
          </a:schemeClr>
        </a:buClr>
        <a:buFont typeface="Wingdings" pitchFamily="2" charset="2"/>
        <a:buChar char="§"/>
        <a:defRPr sz="1800" b="0" kern="10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257300" indent="-206375" algn="l" defTabSz="914400" rtl="0" eaLnBrk="1" latinLnBrk="0" hangingPunct="1">
        <a:lnSpc>
          <a:spcPct val="100000"/>
        </a:lnSpc>
        <a:spcBef>
          <a:spcPts val="400"/>
        </a:spcBef>
        <a:buClr>
          <a:schemeClr val="bg1">
            <a:lumMod val="65000"/>
          </a:schemeClr>
        </a:buClr>
        <a:buFont typeface="Arial" pitchFamily="34" charset="0"/>
        <a:buChar char="▫"/>
        <a:defRPr sz="1700" b="0" kern="10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4pPr>
      <a:lvl5pPr marL="1487488" indent="-225425" algn="l" defTabSz="914400" rtl="0" eaLnBrk="1" latinLnBrk="0" hangingPunct="1">
        <a:lnSpc>
          <a:spcPct val="100000"/>
        </a:lnSpc>
        <a:spcBef>
          <a:spcPts val="300"/>
        </a:spcBef>
        <a:buClr>
          <a:schemeClr val="bg1">
            <a:lumMod val="65000"/>
          </a:schemeClr>
        </a:buClr>
        <a:buFont typeface="Arial" panose="020B0604020202020204" pitchFamily="34" charset="0"/>
        <a:buChar char="»"/>
        <a:defRPr sz="1600" b="0" kern="10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0799" y="149012"/>
            <a:ext cx="11530403" cy="5120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0798" y="1024468"/>
            <a:ext cx="11533588" cy="52043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38393" y="6601688"/>
            <a:ext cx="157135" cy="153888"/>
          </a:xfrm>
          <a:prstGeom prst="rect">
            <a:avLst/>
          </a:prstGeom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defRPr/>
            </a:pPr>
            <a:fld id="{5853B473-0271-47CF-900A-D77E281FB591}" type="slidenum">
              <a:rPr lang="en-US" sz="1000" b="1" smtClean="0">
                <a:solidFill>
                  <a:schemeClr val="tx2"/>
                </a:solidFill>
                <a:latin typeface="+mj-lt"/>
                <a:ea typeface="Inter" panose="020B0502030000000004" pitchFamily="34" charset="0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endParaRPr lang="en-US" sz="1000" b="1">
              <a:solidFill>
                <a:schemeClr val="tx2"/>
              </a:solidFill>
              <a:latin typeface="+mj-lt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975439" y="6601688"/>
            <a:ext cx="2241262" cy="153888"/>
          </a:xfrm>
          <a:prstGeom prst="rect">
            <a:avLst/>
          </a:prstGeom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defRPr/>
            </a:pPr>
            <a:r>
              <a:rPr lang="en-US" sz="1000" b="1" kern="700" spc="10" baseline="0" dirty="0">
                <a:solidFill>
                  <a:schemeClr val="bg1">
                    <a:lumMod val="50000"/>
                  </a:schemeClr>
                </a:solidFill>
                <a:latin typeface="+mj-lt"/>
                <a:ea typeface="Inter" panose="020B0502030000000004" pitchFamily="34" charset="0"/>
                <a:cs typeface="Arial" panose="020B0604020202020204" pitchFamily="34" charset="0"/>
              </a:rPr>
              <a:t>Public Information     © onsemi </a:t>
            </a:r>
            <a:fld id="{EFF2795C-E41B-4FFE-A109-22AC409E533F}" type="datetimeyyyy">
              <a:rPr lang="en-US" sz="1000" b="1" kern="700" spc="10" baseline="0" smtClean="0">
                <a:solidFill>
                  <a:schemeClr val="bg1">
                    <a:lumMod val="50000"/>
                  </a:schemeClr>
                </a:solidFill>
                <a:latin typeface="+mj-lt"/>
                <a:ea typeface="Inter" panose="020B0502030000000004" pitchFamily="34" charset="0"/>
                <a:cs typeface="Arial" panose="020B0604020202020204" pitchFamily="34" charset="0"/>
              </a:rPr>
              <a:t>2023</a:t>
            </a:fld>
            <a:endParaRPr lang="en-US" sz="1000" b="1" kern="700" spc="10" baseline="0" dirty="0">
              <a:solidFill>
                <a:schemeClr val="bg1">
                  <a:lumMod val="50000"/>
                </a:schemeClr>
              </a:solidFill>
              <a:latin typeface="+mj-lt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 rot="10800000" flipH="1">
            <a:off x="-63" y="6812287"/>
            <a:ext cx="12192127" cy="45719"/>
          </a:xfrm>
          <a:prstGeom prst="rect">
            <a:avLst/>
          </a:prstGeom>
          <a:gradFill flip="none" rotWithShape="1">
            <a:gsLst>
              <a:gs pos="47000">
                <a:schemeClr val="accent1">
                  <a:alpha val="50000"/>
                </a:schemeClr>
              </a:gs>
              <a:gs pos="77000">
                <a:schemeClr val="tx2">
                  <a:lumMod val="60000"/>
                  <a:lumOff val="40000"/>
                  <a:alpha val="50000"/>
                </a:schemeClr>
              </a:gs>
              <a:gs pos="100000">
                <a:srgbClr val="648692">
                  <a:alpha val="49804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 userDrawn="1"/>
        </p:nvSpPr>
        <p:spPr>
          <a:xfrm rot="10800000">
            <a:off x="-63" y="8"/>
            <a:ext cx="12192127" cy="45719"/>
          </a:xfrm>
          <a:prstGeom prst="rect">
            <a:avLst/>
          </a:prstGeom>
          <a:gradFill flip="none" rotWithShape="1">
            <a:gsLst>
              <a:gs pos="47000">
                <a:schemeClr val="accent1">
                  <a:alpha val="50000"/>
                </a:schemeClr>
              </a:gs>
              <a:gs pos="77000">
                <a:schemeClr val="tx2">
                  <a:lumMod val="60000"/>
                  <a:lumOff val="40000"/>
                  <a:alpha val="50000"/>
                </a:schemeClr>
              </a:gs>
              <a:gs pos="100000">
                <a:srgbClr val="648692">
                  <a:alpha val="49804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48FF6F5-18B0-5D40-9D06-8144B7F5F0F0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0291919" y="6421226"/>
            <a:ext cx="1490857" cy="26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37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ransition>
    <p:fade/>
  </p:transition>
  <p:hf sldNum="0" hdr="0" ftr="0"/>
  <p:txStyles>
    <p:titleStyle>
      <a:lvl1pPr algn="l" defTabSz="914400" rtl="0" eaLnBrk="1" latinLnBrk="0" hangingPunct="1">
        <a:lnSpc>
          <a:spcPct val="92000"/>
        </a:lnSpc>
        <a:spcBef>
          <a:spcPct val="0"/>
        </a:spcBef>
        <a:buNone/>
        <a:defRPr sz="3000" b="1" i="0" kern="1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1938" indent="-261938" algn="l" defTabSz="91440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itchFamily="34" charset="0"/>
        <a:buChar char="•"/>
        <a:defRPr sz="2400" b="0" kern="10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608013" indent="-269875" algn="l" defTabSz="914400" rtl="0" eaLnBrk="1" latinLnBrk="0" hangingPunct="1">
        <a:lnSpc>
          <a:spcPct val="100000"/>
        </a:lnSpc>
        <a:spcBef>
          <a:spcPts val="800"/>
        </a:spcBef>
        <a:buClr>
          <a:schemeClr val="bg1">
            <a:lumMod val="65000"/>
          </a:schemeClr>
        </a:buClr>
        <a:buFont typeface="Arial" pitchFamily="34" charset="0"/>
        <a:buChar char="−"/>
        <a:defRPr sz="2200" b="0" kern="10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14400" indent="-223838" algn="l" defTabSz="914400" rtl="0" eaLnBrk="1" latinLnBrk="0" hangingPunct="1">
        <a:lnSpc>
          <a:spcPct val="100000"/>
        </a:lnSpc>
        <a:spcBef>
          <a:spcPts val="600"/>
        </a:spcBef>
        <a:buClr>
          <a:schemeClr val="bg1">
            <a:lumMod val="65000"/>
          </a:schemeClr>
        </a:buClr>
        <a:buFont typeface="Wingdings" pitchFamily="2" charset="2"/>
        <a:buChar char="§"/>
        <a:defRPr sz="1800" b="0" kern="10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257300" indent="-206375" algn="l" defTabSz="914400" rtl="0" eaLnBrk="1" latinLnBrk="0" hangingPunct="1">
        <a:lnSpc>
          <a:spcPct val="100000"/>
        </a:lnSpc>
        <a:spcBef>
          <a:spcPts val="400"/>
        </a:spcBef>
        <a:buClr>
          <a:schemeClr val="bg1">
            <a:lumMod val="65000"/>
          </a:schemeClr>
        </a:buClr>
        <a:buFont typeface="Arial" pitchFamily="34" charset="0"/>
        <a:buChar char="▫"/>
        <a:defRPr sz="1700" b="0" kern="10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4pPr>
      <a:lvl5pPr marL="1487488" indent="-225425" algn="l" defTabSz="914400" rtl="0" eaLnBrk="1" latinLnBrk="0" hangingPunct="1">
        <a:lnSpc>
          <a:spcPct val="100000"/>
        </a:lnSpc>
        <a:spcBef>
          <a:spcPts val="300"/>
        </a:spcBef>
        <a:buClr>
          <a:schemeClr val="bg1">
            <a:lumMod val="65000"/>
          </a:schemeClr>
        </a:buClr>
        <a:buFont typeface="Arial" panose="020B0604020202020204" pitchFamily="34" charset="0"/>
        <a:buChar char="»"/>
        <a:defRPr sz="1600" b="0" kern="10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6.jp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f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33" y="6266637"/>
            <a:ext cx="12217443" cy="5913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Princip </a:t>
            </a:r>
            <a:r>
              <a:rPr lang="en-US" sz="48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delovanja</a:t>
            </a:r>
            <a:r>
              <a:rPr lang="en-US" sz="4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sz="48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senzorja</a:t>
            </a:r>
            <a:r>
              <a:rPr lang="en-US" sz="4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za </a:t>
            </a:r>
            <a:r>
              <a:rPr lang="en-US" sz="48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posredno</a:t>
            </a:r>
            <a:r>
              <a:rPr lang="en-US" sz="4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sz="48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merjenje</a:t>
            </a:r>
            <a:r>
              <a:rPr lang="en-US" sz="4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sz="48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časa</a:t>
            </a:r>
            <a:r>
              <a:rPr lang="en-US" sz="4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sz="48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preleta</a:t>
            </a:r>
            <a:r>
              <a:rPr lang="en-US" sz="4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(</a:t>
            </a:r>
            <a:r>
              <a:rPr lang="en-US" sz="48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iToF</a:t>
            </a:r>
            <a:r>
              <a:rPr lang="en-US" sz="4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04356"/>
            <a:ext cx="9144000" cy="1907822"/>
          </a:xfrm>
        </p:spPr>
        <p:txBody>
          <a:bodyPr>
            <a:normAutofit/>
          </a:bodyPr>
          <a:lstStyle/>
          <a:p>
            <a:r>
              <a:rPr lang="en-US" dirty="0"/>
              <a:t>Simon </a:t>
            </a:r>
            <a:r>
              <a:rPr lang="sl-SI" dirty="0"/>
              <a:t>Š</a:t>
            </a:r>
            <a:r>
              <a:rPr lang="en-US" dirty="0"/>
              <a:t>rot </a:t>
            </a:r>
          </a:p>
          <a:p>
            <a:r>
              <a:rPr lang="sl-SI" dirty="0"/>
              <a:t>onsemi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&lt;</a:t>
            </a:r>
            <a:r>
              <a:rPr lang="sl-SI" dirty="0">
                <a:solidFill>
                  <a:schemeClr val="bg1">
                    <a:lumMod val="65000"/>
                  </a:schemeClr>
                </a:solidFill>
              </a:rPr>
              <a:t>simon.srot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@onsemi.com&gt;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50233" y="6243084"/>
            <a:ext cx="458824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l-SI" sz="16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Prva slovenska konferenca o čipih in polprevodnikih</a:t>
            </a:r>
            <a:br>
              <a:rPr lang="sl-SI" sz="16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r>
              <a:rPr lang="sl-SI" sz="16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UL FE, Ljubljana, 24. januarja 2023</a:t>
            </a:r>
            <a:endParaRPr lang="en-US" sz="16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algn="ctr"/>
            <a:endParaRPr lang="en-US" sz="16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33" y="-141234"/>
            <a:ext cx="12202833" cy="116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79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D71880-8D37-4B2A-8DC2-973AF8A48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onsemi</a:t>
            </a:r>
            <a:endParaRPr lang="en-US" dirty="0"/>
          </a:p>
        </p:txBody>
      </p:sp>
      <p:pic>
        <p:nvPicPr>
          <p:cNvPr id="14" name="Content Placeholder 13" descr="Graphical user interface&#10;&#10;Description automatically generated">
            <a:extLst>
              <a:ext uri="{FF2B5EF4-FFF2-40B4-BE49-F238E27FC236}">
                <a16:creationId xmlns:a16="http://schemas.microsoft.com/office/drawing/2014/main" id="{8AD5A2BF-97AC-49AB-9E90-E3C22764DE3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525" y="670895"/>
            <a:ext cx="2285405" cy="612653"/>
          </a:xfr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DBBB45C8-7199-4B27-9566-8C2D899C8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420" y="1773949"/>
            <a:ext cx="5497160" cy="1953259"/>
          </a:xfrm>
          <a:prstGeom prst="rect">
            <a:avLst/>
          </a:prstGeom>
        </p:spPr>
      </p:pic>
      <p:sp>
        <p:nvSpPr>
          <p:cNvPr id="24" name="Flowchart: Off-page Connector 23">
            <a:extLst>
              <a:ext uri="{FF2B5EF4-FFF2-40B4-BE49-F238E27FC236}">
                <a16:creationId xmlns:a16="http://schemas.microsoft.com/office/drawing/2014/main" id="{99342158-BB39-48E6-A6F3-5A05BD211CE0}"/>
              </a:ext>
            </a:extLst>
          </p:cNvPr>
          <p:cNvSpPr/>
          <p:nvPr/>
        </p:nvSpPr>
        <p:spPr>
          <a:xfrm>
            <a:off x="4443123" y="1152199"/>
            <a:ext cx="2142278" cy="109254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9413"/>
              <a:gd name="connsiteX1" fmla="*/ 10000 w 10000"/>
              <a:gd name="connsiteY1" fmla="*/ 0 h 9413"/>
              <a:gd name="connsiteX2" fmla="*/ 10000 w 10000"/>
              <a:gd name="connsiteY2" fmla="*/ 8000 h 9413"/>
              <a:gd name="connsiteX3" fmla="*/ 5000 w 10000"/>
              <a:gd name="connsiteY3" fmla="*/ 9413 h 9413"/>
              <a:gd name="connsiteX4" fmla="*/ 0 w 10000"/>
              <a:gd name="connsiteY4" fmla="*/ 8000 h 9413"/>
              <a:gd name="connsiteX5" fmla="*/ 0 w 10000"/>
              <a:gd name="connsiteY5" fmla="*/ 0 h 9413"/>
              <a:gd name="connsiteX0" fmla="*/ 4648 w 14648"/>
              <a:gd name="connsiteY0" fmla="*/ 0 h 10000"/>
              <a:gd name="connsiteX1" fmla="*/ 14648 w 14648"/>
              <a:gd name="connsiteY1" fmla="*/ 0 h 10000"/>
              <a:gd name="connsiteX2" fmla="*/ 14648 w 14648"/>
              <a:gd name="connsiteY2" fmla="*/ 8499 h 10000"/>
              <a:gd name="connsiteX3" fmla="*/ 9648 w 14648"/>
              <a:gd name="connsiteY3" fmla="*/ 10000 h 10000"/>
              <a:gd name="connsiteX4" fmla="*/ 0 w 14648"/>
              <a:gd name="connsiteY4" fmla="*/ 4506 h 10000"/>
              <a:gd name="connsiteX5" fmla="*/ 4648 w 14648"/>
              <a:gd name="connsiteY5" fmla="*/ 0 h 10000"/>
              <a:gd name="connsiteX0" fmla="*/ 4648 w 14648"/>
              <a:gd name="connsiteY0" fmla="*/ 0 h 10000"/>
              <a:gd name="connsiteX1" fmla="*/ 14648 w 14648"/>
              <a:gd name="connsiteY1" fmla="*/ 0 h 10000"/>
              <a:gd name="connsiteX2" fmla="*/ 13944 w 14648"/>
              <a:gd name="connsiteY2" fmla="*/ 4382 h 10000"/>
              <a:gd name="connsiteX3" fmla="*/ 9648 w 14648"/>
              <a:gd name="connsiteY3" fmla="*/ 10000 h 10000"/>
              <a:gd name="connsiteX4" fmla="*/ 0 w 14648"/>
              <a:gd name="connsiteY4" fmla="*/ 4506 h 10000"/>
              <a:gd name="connsiteX5" fmla="*/ 4648 w 14648"/>
              <a:gd name="connsiteY5" fmla="*/ 0 h 10000"/>
              <a:gd name="connsiteX0" fmla="*/ 0 w 20282"/>
              <a:gd name="connsiteY0" fmla="*/ 0 h 14616"/>
              <a:gd name="connsiteX1" fmla="*/ 20282 w 20282"/>
              <a:gd name="connsiteY1" fmla="*/ 4616 h 14616"/>
              <a:gd name="connsiteX2" fmla="*/ 19578 w 20282"/>
              <a:gd name="connsiteY2" fmla="*/ 8998 h 14616"/>
              <a:gd name="connsiteX3" fmla="*/ 15282 w 20282"/>
              <a:gd name="connsiteY3" fmla="*/ 14616 h 14616"/>
              <a:gd name="connsiteX4" fmla="*/ 5634 w 20282"/>
              <a:gd name="connsiteY4" fmla="*/ 9122 h 14616"/>
              <a:gd name="connsiteX5" fmla="*/ 0 w 20282"/>
              <a:gd name="connsiteY5" fmla="*/ 0 h 14616"/>
              <a:gd name="connsiteX0" fmla="*/ 0 w 19578"/>
              <a:gd name="connsiteY0" fmla="*/ 0 h 14616"/>
              <a:gd name="connsiteX1" fmla="*/ 5071 w 19578"/>
              <a:gd name="connsiteY1" fmla="*/ 0 h 14616"/>
              <a:gd name="connsiteX2" fmla="*/ 19578 w 19578"/>
              <a:gd name="connsiteY2" fmla="*/ 8998 h 14616"/>
              <a:gd name="connsiteX3" fmla="*/ 15282 w 19578"/>
              <a:gd name="connsiteY3" fmla="*/ 14616 h 14616"/>
              <a:gd name="connsiteX4" fmla="*/ 5634 w 19578"/>
              <a:gd name="connsiteY4" fmla="*/ 9122 h 14616"/>
              <a:gd name="connsiteX5" fmla="*/ 0 w 19578"/>
              <a:gd name="connsiteY5" fmla="*/ 0 h 14616"/>
              <a:gd name="connsiteX0" fmla="*/ 0 w 19578"/>
              <a:gd name="connsiteY0" fmla="*/ 0 h 14616"/>
              <a:gd name="connsiteX1" fmla="*/ 5071 w 19578"/>
              <a:gd name="connsiteY1" fmla="*/ 0 h 14616"/>
              <a:gd name="connsiteX2" fmla="*/ 19578 w 19578"/>
              <a:gd name="connsiteY2" fmla="*/ 8998 h 14616"/>
              <a:gd name="connsiteX3" fmla="*/ 15282 w 19578"/>
              <a:gd name="connsiteY3" fmla="*/ 14616 h 14616"/>
              <a:gd name="connsiteX4" fmla="*/ 5634 w 19578"/>
              <a:gd name="connsiteY4" fmla="*/ 9122 h 14616"/>
              <a:gd name="connsiteX5" fmla="*/ 0 w 19578"/>
              <a:gd name="connsiteY5" fmla="*/ 0 h 14616"/>
              <a:gd name="connsiteX0" fmla="*/ 0 w 19578"/>
              <a:gd name="connsiteY0" fmla="*/ 0 h 14616"/>
              <a:gd name="connsiteX1" fmla="*/ 5071 w 19578"/>
              <a:gd name="connsiteY1" fmla="*/ 0 h 14616"/>
              <a:gd name="connsiteX2" fmla="*/ 19578 w 19578"/>
              <a:gd name="connsiteY2" fmla="*/ 8998 h 14616"/>
              <a:gd name="connsiteX3" fmla="*/ 15282 w 19578"/>
              <a:gd name="connsiteY3" fmla="*/ 14616 h 14616"/>
              <a:gd name="connsiteX4" fmla="*/ 5634 w 19578"/>
              <a:gd name="connsiteY4" fmla="*/ 9122 h 14616"/>
              <a:gd name="connsiteX5" fmla="*/ 10026 w 19578"/>
              <a:gd name="connsiteY5" fmla="*/ 8116 h 14616"/>
              <a:gd name="connsiteX6" fmla="*/ 0 w 19578"/>
              <a:gd name="connsiteY6" fmla="*/ 0 h 14616"/>
              <a:gd name="connsiteX0" fmla="*/ 0 w 19578"/>
              <a:gd name="connsiteY0" fmla="*/ 0 h 14616"/>
              <a:gd name="connsiteX1" fmla="*/ 5071 w 19578"/>
              <a:gd name="connsiteY1" fmla="*/ 0 h 14616"/>
              <a:gd name="connsiteX2" fmla="*/ 15660 w 19578"/>
              <a:gd name="connsiteY2" fmla="*/ 8366 h 14616"/>
              <a:gd name="connsiteX3" fmla="*/ 19578 w 19578"/>
              <a:gd name="connsiteY3" fmla="*/ 8998 h 14616"/>
              <a:gd name="connsiteX4" fmla="*/ 15282 w 19578"/>
              <a:gd name="connsiteY4" fmla="*/ 14616 h 14616"/>
              <a:gd name="connsiteX5" fmla="*/ 5634 w 19578"/>
              <a:gd name="connsiteY5" fmla="*/ 9122 h 14616"/>
              <a:gd name="connsiteX6" fmla="*/ 10026 w 19578"/>
              <a:gd name="connsiteY6" fmla="*/ 8116 h 14616"/>
              <a:gd name="connsiteX7" fmla="*/ 0 w 19578"/>
              <a:gd name="connsiteY7" fmla="*/ 0 h 14616"/>
              <a:gd name="connsiteX0" fmla="*/ 0 w 19747"/>
              <a:gd name="connsiteY0" fmla="*/ 0 h 14616"/>
              <a:gd name="connsiteX1" fmla="*/ 5071 w 19747"/>
              <a:gd name="connsiteY1" fmla="*/ 0 h 14616"/>
              <a:gd name="connsiteX2" fmla="*/ 15660 w 19747"/>
              <a:gd name="connsiteY2" fmla="*/ 8366 h 14616"/>
              <a:gd name="connsiteX3" fmla="*/ 19578 w 19747"/>
              <a:gd name="connsiteY3" fmla="*/ 8998 h 14616"/>
              <a:gd name="connsiteX4" fmla="*/ 15282 w 19747"/>
              <a:gd name="connsiteY4" fmla="*/ 14616 h 14616"/>
              <a:gd name="connsiteX5" fmla="*/ 5634 w 19747"/>
              <a:gd name="connsiteY5" fmla="*/ 9122 h 14616"/>
              <a:gd name="connsiteX6" fmla="*/ 10026 w 19747"/>
              <a:gd name="connsiteY6" fmla="*/ 8116 h 14616"/>
              <a:gd name="connsiteX7" fmla="*/ 0 w 19747"/>
              <a:gd name="connsiteY7" fmla="*/ 0 h 14616"/>
              <a:gd name="connsiteX0" fmla="*/ 0 w 19747"/>
              <a:gd name="connsiteY0" fmla="*/ 0 h 14616"/>
              <a:gd name="connsiteX1" fmla="*/ 5071 w 19747"/>
              <a:gd name="connsiteY1" fmla="*/ 0 h 14616"/>
              <a:gd name="connsiteX2" fmla="*/ 15660 w 19747"/>
              <a:gd name="connsiteY2" fmla="*/ 8366 h 14616"/>
              <a:gd name="connsiteX3" fmla="*/ 19578 w 19747"/>
              <a:gd name="connsiteY3" fmla="*/ 8998 h 14616"/>
              <a:gd name="connsiteX4" fmla="*/ 15282 w 19747"/>
              <a:gd name="connsiteY4" fmla="*/ 14616 h 14616"/>
              <a:gd name="connsiteX5" fmla="*/ 5634 w 19747"/>
              <a:gd name="connsiteY5" fmla="*/ 9122 h 14616"/>
              <a:gd name="connsiteX6" fmla="*/ 10026 w 19747"/>
              <a:gd name="connsiteY6" fmla="*/ 8116 h 14616"/>
              <a:gd name="connsiteX7" fmla="*/ 0 w 19747"/>
              <a:gd name="connsiteY7" fmla="*/ 0 h 14616"/>
              <a:gd name="connsiteX0" fmla="*/ 0 w 19747"/>
              <a:gd name="connsiteY0" fmla="*/ 0 h 14616"/>
              <a:gd name="connsiteX1" fmla="*/ 5071 w 19747"/>
              <a:gd name="connsiteY1" fmla="*/ 0 h 14616"/>
              <a:gd name="connsiteX2" fmla="*/ 15660 w 19747"/>
              <a:gd name="connsiteY2" fmla="*/ 8366 h 14616"/>
              <a:gd name="connsiteX3" fmla="*/ 19578 w 19747"/>
              <a:gd name="connsiteY3" fmla="*/ 8998 h 14616"/>
              <a:gd name="connsiteX4" fmla="*/ 15282 w 19747"/>
              <a:gd name="connsiteY4" fmla="*/ 14616 h 14616"/>
              <a:gd name="connsiteX5" fmla="*/ 5634 w 19747"/>
              <a:gd name="connsiteY5" fmla="*/ 9122 h 14616"/>
              <a:gd name="connsiteX6" fmla="*/ 10026 w 19747"/>
              <a:gd name="connsiteY6" fmla="*/ 8116 h 14616"/>
              <a:gd name="connsiteX7" fmla="*/ 0 w 19747"/>
              <a:gd name="connsiteY7" fmla="*/ 0 h 14616"/>
              <a:gd name="connsiteX0" fmla="*/ 0 w 19842"/>
              <a:gd name="connsiteY0" fmla="*/ 0 h 14616"/>
              <a:gd name="connsiteX1" fmla="*/ 5071 w 19842"/>
              <a:gd name="connsiteY1" fmla="*/ 0 h 14616"/>
              <a:gd name="connsiteX2" fmla="*/ 16822 w 19842"/>
              <a:gd name="connsiteY2" fmla="*/ 8881 h 14616"/>
              <a:gd name="connsiteX3" fmla="*/ 19578 w 19842"/>
              <a:gd name="connsiteY3" fmla="*/ 8998 h 14616"/>
              <a:gd name="connsiteX4" fmla="*/ 15282 w 19842"/>
              <a:gd name="connsiteY4" fmla="*/ 14616 h 14616"/>
              <a:gd name="connsiteX5" fmla="*/ 5634 w 19842"/>
              <a:gd name="connsiteY5" fmla="*/ 9122 h 14616"/>
              <a:gd name="connsiteX6" fmla="*/ 10026 w 19842"/>
              <a:gd name="connsiteY6" fmla="*/ 8116 h 14616"/>
              <a:gd name="connsiteX7" fmla="*/ 0 w 19842"/>
              <a:gd name="connsiteY7" fmla="*/ 0 h 14616"/>
              <a:gd name="connsiteX0" fmla="*/ 0 w 19842"/>
              <a:gd name="connsiteY0" fmla="*/ 0 h 14616"/>
              <a:gd name="connsiteX1" fmla="*/ 5071 w 19842"/>
              <a:gd name="connsiteY1" fmla="*/ 0 h 14616"/>
              <a:gd name="connsiteX2" fmla="*/ 16822 w 19842"/>
              <a:gd name="connsiteY2" fmla="*/ 8881 h 14616"/>
              <a:gd name="connsiteX3" fmla="*/ 19578 w 19842"/>
              <a:gd name="connsiteY3" fmla="*/ 8998 h 14616"/>
              <a:gd name="connsiteX4" fmla="*/ 15282 w 19842"/>
              <a:gd name="connsiteY4" fmla="*/ 14616 h 14616"/>
              <a:gd name="connsiteX5" fmla="*/ 5634 w 19842"/>
              <a:gd name="connsiteY5" fmla="*/ 9122 h 14616"/>
              <a:gd name="connsiteX6" fmla="*/ 10026 w 19842"/>
              <a:gd name="connsiteY6" fmla="*/ 8116 h 14616"/>
              <a:gd name="connsiteX7" fmla="*/ 0 w 19842"/>
              <a:gd name="connsiteY7" fmla="*/ 0 h 14616"/>
              <a:gd name="connsiteX0" fmla="*/ 0 w 19578"/>
              <a:gd name="connsiteY0" fmla="*/ 0 h 14616"/>
              <a:gd name="connsiteX1" fmla="*/ 5071 w 19578"/>
              <a:gd name="connsiteY1" fmla="*/ 0 h 14616"/>
              <a:gd name="connsiteX2" fmla="*/ 16822 w 19578"/>
              <a:gd name="connsiteY2" fmla="*/ 8881 h 14616"/>
              <a:gd name="connsiteX3" fmla="*/ 19578 w 19578"/>
              <a:gd name="connsiteY3" fmla="*/ 8998 h 14616"/>
              <a:gd name="connsiteX4" fmla="*/ 15282 w 19578"/>
              <a:gd name="connsiteY4" fmla="*/ 14616 h 14616"/>
              <a:gd name="connsiteX5" fmla="*/ 5634 w 19578"/>
              <a:gd name="connsiteY5" fmla="*/ 9122 h 14616"/>
              <a:gd name="connsiteX6" fmla="*/ 10026 w 19578"/>
              <a:gd name="connsiteY6" fmla="*/ 8116 h 14616"/>
              <a:gd name="connsiteX7" fmla="*/ 0 w 19578"/>
              <a:gd name="connsiteY7" fmla="*/ 0 h 14616"/>
              <a:gd name="connsiteX0" fmla="*/ 0 w 19578"/>
              <a:gd name="connsiteY0" fmla="*/ 0 h 14616"/>
              <a:gd name="connsiteX1" fmla="*/ 5071 w 19578"/>
              <a:gd name="connsiteY1" fmla="*/ 0 h 14616"/>
              <a:gd name="connsiteX2" fmla="*/ 16822 w 19578"/>
              <a:gd name="connsiteY2" fmla="*/ 8881 h 14616"/>
              <a:gd name="connsiteX3" fmla="*/ 19578 w 19578"/>
              <a:gd name="connsiteY3" fmla="*/ 8998 h 14616"/>
              <a:gd name="connsiteX4" fmla="*/ 15282 w 19578"/>
              <a:gd name="connsiteY4" fmla="*/ 14616 h 14616"/>
              <a:gd name="connsiteX5" fmla="*/ 5017 w 19578"/>
              <a:gd name="connsiteY5" fmla="*/ 8961 h 14616"/>
              <a:gd name="connsiteX6" fmla="*/ 10026 w 19578"/>
              <a:gd name="connsiteY6" fmla="*/ 8116 h 14616"/>
              <a:gd name="connsiteX7" fmla="*/ 0 w 19578"/>
              <a:gd name="connsiteY7" fmla="*/ 0 h 14616"/>
              <a:gd name="connsiteX0" fmla="*/ 0 w 19578"/>
              <a:gd name="connsiteY0" fmla="*/ 0 h 14616"/>
              <a:gd name="connsiteX1" fmla="*/ 5071 w 19578"/>
              <a:gd name="connsiteY1" fmla="*/ 0 h 14616"/>
              <a:gd name="connsiteX2" fmla="*/ 16822 w 19578"/>
              <a:gd name="connsiteY2" fmla="*/ 8881 h 14616"/>
              <a:gd name="connsiteX3" fmla="*/ 19578 w 19578"/>
              <a:gd name="connsiteY3" fmla="*/ 8998 h 14616"/>
              <a:gd name="connsiteX4" fmla="*/ 15282 w 19578"/>
              <a:gd name="connsiteY4" fmla="*/ 14616 h 14616"/>
              <a:gd name="connsiteX5" fmla="*/ 5017 w 19578"/>
              <a:gd name="connsiteY5" fmla="*/ 8961 h 14616"/>
              <a:gd name="connsiteX6" fmla="*/ 10026 w 19578"/>
              <a:gd name="connsiteY6" fmla="*/ 8116 h 14616"/>
              <a:gd name="connsiteX7" fmla="*/ 0 w 19578"/>
              <a:gd name="connsiteY7" fmla="*/ 0 h 14616"/>
              <a:gd name="connsiteX0" fmla="*/ 0 w 19578"/>
              <a:gd name="connsiteY0" fmla="*/ 0 h 14616"/>
              <a:gd name="connsiteX1" fmla="*/ 5071 w 19578"/>
              <a:gd name="connsiteY1" fmla="*/ 0 h 14616"/>
              <a:gd name="connsiteX2" fmla="*/ 16822 w 19578"/>
              <a:gd name="connsiteY2" fmla="*/ 8881 h 14616"/>
              <a:gd name="connsiteX3" fmla="*/ 19578 w 19578"/>
              <a:gd name="connsiteY3" fmla="*/ 8998 h 14616"/>
              <a:gd name="connsiteX4" fmla="*/ 15282 w 19578"/>
              <a:gd name="connsiteY4" fmla="*/ 14616 h 14616"/>
              <a:gd name="connsiteX5" fmla="*/ 5017 w 19578"/>
              <a:gd name="connsiteY5" fmla="*/ 8961 h 14616"/>
              <a:gd name="connsiteX6" fmla="*/ 9046 w 19578"/>
              <a:gd name="connsiteY6" fmla="*/ 8759 h 14616"/>
              <a:gd name="connsiteX7" fmla="*/ 0 w 19578"/>
              <a:gd name="connsiteY7" fmla="*/ 0 h 14616"/>
              <a:gd name="connsiteX0" fmla="*/ 0 w 19578"/>
              <a:gd name="connsiteY0" fmla="*/ 0 h 14616"/>
              <a:gd name="connsiteX1" fmla="*/ 5071 w 19578"/>
              <a:gd name="connsiteY1" fmla="*/ 0 h 14616"/>
              <a:gd name="connsiteX2" fmla="*/ 16822 w 19578"/>
              <a:gd name="connsiteY2" fmla="*/ 8881 h 14616"/>
              <a:gd name="connsiteX3" fmla="*/ 19578 w 19578"/>
              <a:gd name="connsiteY3" fmla="*/ 8998 h 14616"/>
              <a:gd name="connsiteX4" fmla="*/ 15282 w 19578"/>
              <a:gd name="connsiteY4" fmla="*/ 14616 h 14616"/>
              <a:gd name="connsiteX5" fmla="*/ 5017 w 19578"/>
              <a:gd name="connsiteY5" fmla="*/ 8961 h 14616"/>
              <a:gd name="connsiteX6" fmla="*/ 9046 w 19578"/>
              <a:gd name="connsiteY6" fmla="*/ 8759 h 14616"/>
              <a:gd name="connsiteX7" fmla="*/ 0 w 19578"/>
              <a:gd name="connsiteY7" fmla="*/ 0 h 14616"/>
              <a:gd name="connsiteX0" fmla="*/ 0 w 19578"/>
              <a:gd name="connsiteY0" fmla="*/ 0 h 14616"/>
              <a:gd name="connsiteX1" fmla="*/ 5071 w 19578"/>
              <a:gd name="connsiteY1" fmla="*/ 0 h 14616"/>
              <a:gd name="connsiteX2" fmla="*/ 16822 w 19578"/>
              <a:gd name="connsiteY2" fmla="*/ 8881 h 14616"/>
              <a:gd name="connsiteX3" fmla="*/ 19578 w 19578"/>
              <a:gd name="connsiteY3" fmla="*/ 8998 h 14616"/>
              <a:gd name="connsiteX4" fmla="*/ 15282 w 19578"/>
              <a:gd name="connsiteY4" fmla="*/ 14616 h 14616"/>
              <a:gd name="connsiteX5" fmla="*/ 5017 w 19578"/>
              <a:gd name="connsiteY5" fmla="*/ 8961 h 14616"/>
              <a:gd name="connsiteX6" fmla="*/ 9300 w 19578"/>
              <a:gd name="connsiteY6" fmla="*/ 8984 h 14616"/>
              <a:gd name="connsiteX7" fmla="*/ 0 w 19578"/>
              <a:gd name="connsiteY7" fmla="*/ 0 h 14616"/>
              <a:gd name="connsiteX0" fmla="*/ 0 w 19578"/>
              <a:gd name="connsiteY0" fmla="*/ 0 h 14616"/>
              <a:gd name="connsiteX1" fmla="*/ 5071 w 19578"/>
              <a:gd name="connsiteY1" fmla="*/ 0 h 14616"/>
              <a:gd name="connsiteX2" fmla="*/ 16822 w 19578"/>
              <a:gd name="connsiteY2" fmla="*/ 8881 h 14616"/>
              <a:gd name="connsiteX3" fmla="*/ 19578 w 19578"/>
              <a:gd name="connsiteY3" fmla="*/ 8998 h 14616"/>
              <a:gd name="connsiteX4" fmla="*/ 15282 w 19578"/>
              <a:gd name="connsiteY4" fmla="*/ 14616 h 14616"/>
              <a:gd name="connsiteX5" fmla="*/ 5017 w 19578"/>
              <a:gd name="connsiteY5" fmla="*/ 8961 h 14616"/>
              <a:gd name="connsiteX6" fmla="*/ 9300 w 19578"/>
              <a:gd name="connsiteY6" fmla="*/ 8984 h 14616"/>
              <a:gd name="connsiteX7" fmla="*/ 0 w 19578"/>
              <a:gd name="connsiteY7" fmla="*/ 0 h 14616"/>
              <a:gd name="connsiteX0" fmla="*/ 0 w 19578"/>
              <a:gd name="connsiteY0" fmla="*/ 0 h 14616"/>
              <a:gd name="connsiteX1" fmla="*/ 5071 w 19578"/>
              <a:gd name="connsiteY1" fmla="*/ 0 h 14616"/>
              <a:gd name="connsiteX2" fmla="*/ 16822 w 19578"/>
              <a:gd name="connsiteY2" fmla="*/ 8881 h 14616"/>
              <a:gd name="connsiteX3" fmla="*/ 19578 w 19578"/>
              <a:gd name="connsiteY3" fmla="*/ 8998 h 14616"/>
              <a:gd name="connsiteX4" fmla="*/ 15282 w 19578"/>
              <a:gd name="connsiteY4" fmla="*/ 14616 h 14616"/>
              <a:gd name="connsiteX5" fmla="*/ 5017 w 19578"/>
              <a:gd name="connsiteY5" fmla="*/ 8961 h 14616"/>
              <a:gd name="connsiteX6" fmla="*/ 9300 w 19578"/>
              <a:gd name="connsiteY6" fmla="*/ 8984 h 14616"/>
              <a:gd name="connsiteX7" fmla="*/ 0 w 19578"/>
              <a:gd name="connsiteY7" fmla="*/ 0 h 14616"/>
              <a:gd name="connsiteX0" fmla="*/ 0 w 19578"/>
              <a:gd name="connsiteY0" fmla="*/ 0 h 14616"/>
              <a:gd name="connsiteX1" fmla="*/ 5071 w 19578"/>
              <a:gd name="connsiteY1" fmla="*/ 0 h 14616"/>
              <a:gd name="connsiteX2" fmla="*/ 17076 w 19578"/>
              <a:gd name="connsiteY2" fmla="*/ 8881 h 14616"/>
              <a:gd name="connsiteX3" fmla="*/ 19578 w 19578"/>
              <a:gd name="connsiteY3" fmla="*/ 8998 h 14616"/>
              <a:gd name="connsiteX4" fmla="*/ 15282 w 19578"/>
              <a:gd name="connsiteY4" fmla="*/ 14616 h 14616"/>
              <a:gd name="connsiteX5" fmla="*/ 5017 w 19578"/>
              <a:gd name="connsiteY5" fmla="*/ 8961 h 14616"/>
              <a:gd name="connsiteX6" fmla="*/ 9300 w 19578"/>
              <a:gd name="connsiteY6" fmla="*/ 8984 h 14616"/>
              <a:gd name="connsiteX7" fmla="*/ 0 w 19578"/>
              <a:gd name="connsiteY7" fmla="*/ 0 h 14616"/>
              <a:gd name="connsiteX0" fmla="*/ 0 w 19578"/>
              <a:gd name="connsiteY0" fmla="*/ 0 h 14616"/>
              <a:gd name="connsiteX1" fmla="*/ 5071 w 19578"/>
              <a:gd name="connsiteY1" fmla="*/ 0 h 14616"/>
              <a:gd name="connsiteX2" fmla="*/ 17076 w 19578"/>
              <a:gd name="connsiteY2" fmla="*/ 8849 h 14616"/>
              <a:gd name="connsiteX3" fmla="*/ 19578 w 19578"/>
              <a:gd name="connsiteY3" fmla="*/ 8998 h 14616"/>
              <a:gd name="connsiteX4" fmla="*/ 15282 w 19578"/>
              <a:gd name="connsiteY4" fmla="*/ 14616 h 14616"/>
              <a:gd name="connsiteX5" fmla="*/ 5017 w 19578"/>
              <a:gd name="connsiteY5" fmla="*/ 8961 h 14616"/>
              <a:gd name="connsiteX6" fmla="*/ 9300 w 19578"/>
              <a:gd name="connsiteY6" fmla="*/ 8984 h 14616"/>
              <a:gd name="connsiteX7" fmla="*/ 0 w 19578"/>
              <a:gd name="connsiteY7" fmla="*/ 0 h 14616"/>
              <a:gd name="connsiteX0" fmla="*/ 0 w 19578"/>
              <a:gd name="connsiteY0" fmla="*/ 0 h 14616"/>
              <a:gd name="connsiteX1" fmla="*/ 5071 w 19578"/>
              <a:gd name="connsiteY1" fmla="*/ 0 h 14616"/>
              <a:gd name="connsiteX2" fmla="*/ 16677 w 19578"/>
              <a:gd name="connsiteY2" fmla="*/ 8946 h 14616"/>
              <a:gd name="connsiteX3" fmla="*/ 19578 w 19578"/>
              <a:gd name="connsiteY3" fmla="*/ 8998 h 14616"/>
              <a:gd name="connsiteX4" fmla="*/ 15282 w 19578"/>
              <a:gd name="connsiteY4" fmla="*/ 14616 h 14616"/>
              <a:gd name="connsiteX5" fmla="*/ 5017 w 19578"/>
              <a:gd name="connsiteY5" fmla="*/ 8961 h 14616"/>
              <a:gd name="connsiteX6" fmla="*/ 9300 w 19578"/>
              <a:gd name="connsiteY6" fmla="*/ 8984 h 14616"/>
              <a:gd name="connsiteX7" fmla="*/ 0 w 19578"/>
              <a:gd name="connsiteY7" fmla="*/ 0 h 14616"/>
              <a:gd name="connsiteX0" fmla="*/ 0 w 19578"/>
              <a:gd name="connsiteY0" fmla="*/ 0 h 14616"/>
              <a:gd name="connsiteX1" fmla="*/ 5071 w 19578"/>
              <a:gd name="connsiteY1" fmla="*/ 0 h 14616"/>
              <a:gd name="connsiteX2" fmla="*/ 16677 w 19578"/>
              <a:gd name="connsiteY2" fmla="*/ 8946 h 14616"/>
              <a:gd name="connsiteX3" fmla="*/ 19578 w 19578"/>
              <a:gd name="connsiteY3" fmla="*/ 8998 h 14616"/>
              <a:gd name="connsiteX4" fmla="*/ 15282 w 19578"/>
              <a:gd name="connsiteY4" fmla="*/ 14616 h 14616"/>
              <a:gd name="connsiteX5" fmla="*/ 5017 w 19578"/>
              <a:gd name="connsiteY5" fmla="*/ 8961 h 14616"/>
              <a:gd name="connsiteX6" fmla="*/ 9300 w 19578"/>
              <a:gd name="connsiteY6" fmla="*/ 8984 h 14616"/>
              <a:gd name="connsiteX7" fmla="*/ 0 w 19578"/>
              <a:gd name="connsiteY7" fmla="*/ 0 h 14616"/>
              <a:gd name="connsiteX0" fmla="*/ 0 w 19578"/>
              <a:gd name="connsiteY0" fmla="*/ 0 h 14616"/>
              <a:gd name="connsiteX1" fmla="*/ 5071 w 19578"/>
              <a:gd name="connsiteY1" fmla="*/ 0 h 14616"/>
              <a:gd name="connsiteX2" fmla="*/ 16677 w 19578"/>
              <a:gd name="connsiteY2" fmla="*/ 8946 h 14616"/>
              <a:gd name="connsiteX3" fmla="*/ 19578 w 19578"/>
              <a:gd name="connsiteY3" fmla="*/ 8998 h 14616"/>
              <a:gd name="connsiteX4" fmla="*/ 15282 w 19578"/>
              <a:gd name="connsiteY4" fmla="*/ 14616 h 14616"/>
              <a:gd name="connsiteX5" fmla="*/ 5017 w 19578"/>
              <a:gd name="connsiteY5" fmla="*/ 8961 h 14616"/>
              <a:gd name="connsiteX6" fmla="*/ 9300 w 19578"/>
              <a:gd name="connsiteY6" fmla="*/ 8984 h 14616"/>
              <a:gd name="connsiteX7" fmla="*/ 0 w 19578"/>
              <a:gd name="connsiteY7" fmla="*/ 0 h 14616"/>
              <a:gd name="connsiteX0" fmla="*/ 0 w 19578"/>
              <a:gd name="connsiteY0" fmla="*/ 64 h 14680"/>
              <a:gd name="connsiteX1" fmla="*/ 3364 w 19578"/>
              <a:gd name="connsiteY1" fmla="*/ 0 h 14680"/>
              <a:gd name="connsiteX2" fmla="*/ 16677 w 19578"/>
              <a:gd name="connsiteY2" fmla="*/ 9010 h 14680"/>
              <a:gd name="connsiteX3" fmla="*/ 19578 w 19578"/>
              <a:gd name="connsiteY3" fmla="*/ 9062 h 14680"/>
              <a:gd name="connsiteX4" fmla="*/ 15282 w 19578"/>
              <a:gd name="connsiteY4" fmla="*/ 14680 h 14680"/>
              <a:gd name="connsiteX5" fmla="*/ 5017 w 19578"/>
              <a:gd name="connsiteY5" fmla="*/ 9025 h 14680"/>
              <a:gd name="connsiteX6" fmla="*/ 9300 w 19578"/>
              <a:gd name="connsiteY6" fmla="*/ 9048 h 14680"/>
              <a:gd name="connsiteX7" fmla="*/ 0 w 19578"/>
              <a:gd name="connsiteY7" fmla="*/ 64 h 14680"/>
              <a:gd name="connsiteX0" fmla="*/ 0 w 20958"/>
              <a:gd name="connsiteY0" fmla="*/ 128 h 14680"/>
              <a:gd name="connsiteX1" fmla="*/ 4744 w 20958"/>
              <a:gd name="connsiteY1" fmla="*/ 0 h 14680"/>
              <a:gd name="connsiteX2" fmla="*/ 18057 w 20958"/>
              <a:gd name="connsiteY2" fmla="*/ 9010 h 14680"/>
              <a:gd name="connsiteX3" fmla="*/ 20958 w 20958"/>
              <a:gd name="connsiteY3" fmla="*/ 9062 h 14680"/>
              <a:gd name="connsiteX4" fmla="*/ 16662 w 20958"/>
              <a:gd name="connsiteY4" fmla="*/ 14680 h 14680"/>
              <a:gd name="connsiteX5" fmla="*/ 6397 w 20958"/>
              <a:gd name="connsiteY5" fmla="*/ 9025 h 14680"/>
              <a:gd name="connsiteX6" fmla="*/ 10680 w 20958"/>
              <a:gd name="connsiteY6" fmla="*/ 9048 h 14680"/>
              <a:gd name="connsiteX7" fmla="*/ 0 w 20958"/>
              <a:gd name="connsiteY7" fmla="*/ 128 h 14680"/>
              <a:gd name="connsiteX0" fmla="*/ 0 w 20958"/>
              <a:gd name="connsiteY0" fmla="*/ 0 h 14552"/>
              <a:gd name="connsiteX1" fmla="*/ 4744 w 20958"/>
              <a:gd name="connsiteY1" fmla="*/ 676 h 14552"/>
              <a:gd name="connsiteX2" fmla="*/ 18057 w 20958"/>
              <a:gd name="connsiteY2" fmla="*/ 8882 h 14552"/>
              <a:gd name="connsiteX3" fmla="*/ 20958 w 20958"/>
              <a:gd name="connsiteY3" fmla="*/ 8934 h 14552"/>
              <a:gd name="connsiteX4" fmla="*/ 16662 w 20958"/>
              <a:gd name="connsiteY4" fmla="*/ 14552 h 14552"/>
              <a:gd name="connsiteX5" fmla="*/ 6397 w 20958"/>
              <a:gd name="connsiteY5" fmla="*/ 8897 h 14552"/>
              <a:gd name="connsiteX6" fmla="*/ 10680 w 20958"/>
              <a:gd name="connsiteY6" fmla="*/ 8920 h 14552"/>
              <a:gd name="connsiteX7" fmla="*/ 0 w 20958"/>
              <a:gd name="connsiteY7" fmla="*/ 0 h 14552"/>
              <a:gd name="connsiteX0" fmla="*/ 0 w 20958"/>
              <a:gd name="connsiteY0" fmla="*/ 32 h 14584"/>
              <a:gd name="connsiteX1" fmla="*/ 4018 w 20958"/>
              <a:gd name="connsiteY1" fmla="*/ 0 h 14584"/>
              <a:gd name="connsiteX2" fmla="*/ 18057 w 20958"/>
              <a:gd name="connsiteY2" fmla="*/ 8914 h 14584"/>
              <a:gd name="connsiteX3" fmla="*/ 20958 w 20958"/>
              <a:gd name="connsiteY3" fmla="*/ 8966 h 14584"/>
              <a:gd name="connsiteX4" fmla="*/ 16662 w 20958"/>
              <a:gd name="connsiteY4" fmla="*/ 14584 h 14584"/>
              <a:gd name="connsiteX5" fmla="*/ 6397 w 20958"/>
              <a:gd name="connsiteY5" fmla="*/ 8929 h 14584"/>
              <a:gd name="connsiteX6" fmla="*/ 10680 w 20958"/>
              <a:gd name="connsiteY6" fmla="*/ 8952 h 14584"/>
              <a:gd name="connsiteX7" fmla="*/ 0 w 20958"/>
              <a:gd name="connsiteY7" fmla="*/ 32 h 14584"/>
              <a:gd name="connsiteX0" fmla="*/ 0 w 20958"/>
              <a:gd name="connsiteY0" fmla="*/ 32 h 14584"/>
              <a:gd name="connsiteX1" fmla="*/ 4018 w 20958"/>
              <a:gd name="connsiteY1" fmla="*/ 0 h 14584"/>
              <a:gd name="connsiteX2" fmla="*/ 18057 w 20958"/>
              <a:gd name="connsiteY2" fmla="*/ 8914 h 14584"/>
              <a:gd name="connsiteX3" fmla="*/ 20958 w 20958"/>
              <a:gd name="connsiteY3" fmla="*/ 8966 h 14584"/>
              <a:gd name="connsiteX4" fmla="*/ 16662 w 20958"/>
              <a:gd name="connsiteY4" fmla="*/ 14584 h 14584"/>
              <a:gd name="connsiteX5" fmla="*/ 6397 w 20958"/>
              <a:gd name="connsiteY5" fmla="*/ 8929 h 14584"/>
              <a:gd name="connsiteX6" fmla="*/ 10680 w 20958"/>
              <a:gd name="connsiteY6" fmla="*/ 8952 h 14584"/>
              <a:gd name="connsiteX7" fmla="*/ 0 w 20958"/>
              <a:gd name="connsiteY7" fmla="*/ 32 h 14584"/>
              <a:gd name="connsiteX0" fmla="*/ 0 w 20958"/>
              <a:gd name="connsiteY0" fmla="*/ 32 h 14584"/>
              <a:gd name="connsiteX1" fmla="*/ 4018 w 20958"/>
              <a:gd name="connsiteY1" fmla="*/ 0 h 14584"/>
              <a:gd name="connsiteX2" fmla="*/ 18057 w 20958"/>
              <a:gd name="connsiteY2" fmla="*/ 8914 h 14584"/>
              <a:gd name="connsiteX3" fmla="*/ 20958 w 20958"/>
              <a:gd name="connsiteY3" fmla="*/ 8966 h 14584"/>
              <a:gd name="connsiteX4" fmla="*/ 16662 w 20958"/>
              <a:gd name="connsiteY4" fmla="*/ 14584 h 14584"/>
              <a:gd name="connsiteX5" fmla="*/ 6397 w 20958"/>
              <a:gd name="connsiteY5" fmla="*/ 8929 h 14584"/>
              <a:gd name="connsiteX6" fmla="*/ 10680 w 20958"/>
              <a:gd name="connsiteY6" fmla="*/ 8952 h 14584"/>
              <a:gd name="connsiteX7" fmla="*/ 0 w 20958"/>
              <a:gd name="connsiteY7" fmla="*/ 32 h 14584"/>
              <a:gd name="connsiteX0" fmla="*/ 0 w 20958"/>
              <a:gd name="connsiteY0" fmla="*/ 32 h 14584"/>
              <a:gd name="connsiteX1" fmla="*/ 4018 w 20958"/>
              <a:gd name="connsiteY1" fmla="*/ 0 h 14584"/>
              <a:gd name="connsiteX2" fmla="*/ 18057 w 20958"/>
              <a:gd name="connsiteY2" fmla="*/ 8914 h 14584"/>
              <a:gd name="connsiteX3" fmla="*/ 20958 w 20958"/>
              <a:gd name="connsiteY3" fmla="*/ 8966 h 14584"/>
              <a:gd name="connsiteX4" fmla="*/ 16662 w 20958"/>
              <a:gd name="connsiteY4" fmla="*/ 14584 h 14584"/>
              <a:gd name="connsiteX5" fmla="*/ 6397 w 20958"/>
              <a:gd name="connsiteY5" fmla="*/ 8929 h 14584"/>
              <a:gd name="connsiteX6" fmla="*/ 10680 w 20958"/>
              <a:gd name="connsiteY6" fmla="*/ 8952 h 14584"/>
              <a:gd name="connsiteX7" fmla="*/ 0 w 20958"/>
              <a:gd name="connsiteY7" fmla="*/ 32 h 14584"/>
              <a:gd name="connsiteX0" fmla="*/ 0 w 20958"/>
              <a:gd name="connsiteY0" fmla="*/ 32 h 14584"/>
              <a:gd name="connsiteX1" fmla="*/ 4018 w 20958"/>
              <a:gd name="connsiteY1" fmla="*/ 0 h 14584"/>
              <a:gd name="connsiteX2" fmla="*/ 18057 w 20958"/>
              <a:gd name="connsiteY2" fmla="*/ 8914 h 14584"/>
              <a:gd name="connsiteX3" fmla="*/ 20958 w 20958"/>
              <a:gd name="connsiteY3" fmla="*/ 8966 h 14584"/>
              <a:gd name="connsiteX4" fmla="*/ 16662 w 20958"/>
              <a:gd name="connsiteY4" fmla="*/ 14584 h 14584"/>
              <a:gd name="connsiteX5" fmla="*/ 6397 w 20958"/>
              <a:gd name="connsiteY5" fmla="*/ 8929 h 14584"/>
              <a:gd name="connsiteX6" fmla="*/ 10680 w 20958"/>
              <a:gd name="connsiteY6" fmla="*/ 8952 h 14584"/>
              <a:gd name="connsiteX7" fmla="*/ 0 w 20958"/>
              <a:gd name="connsiteY7" fmla="*/ 32 h 14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58" h="14584">
                <a:moveTo>
                  <a:pt x="0" y="32"/>
                </a:moveTo>
                <a:lnTo>
                  <a:pt x="4018" y="0"/>
                </a:lnTo>
                <a:cubicBezTo>
                  <a:pt x="9054" y="214"/>
                  <a:pt x="16575" y="5246"/>
                  <a:pt x="18057" y="8914"/>
                </a:cubicBezTo>
                <a:cubicBezTo>
                  <a:pt x="19676" y="8967"/>
                  <a:pt x="19642" y="8980"/>
                  <a:pt x="20958" y="8966"/>
                </a:cubicBezTo>
                <a:lnTo>
                  <a:pt x="16662" y="14584"/>
                </a:lnTo>
                <a:lnTo>
                  <a:pt x="6397" y="8929"/>
                </a:lnTo>
                <a:cubicBezTo>
                  <a:pt x="8699" y="8919"/>
                  <a:pt x="8488" y="8962"/>
                  <a:pt x="10680" y="8952"/>
                </a:cubicBezTo>
                <a:cubicBezTo>
                  <a:pt x="9880" y="5625"/>
                  <a:pt x="5303" y="1590"/>
                  <a:pt x="0" y="32"/>
                </a:cubicBezTo>
                <a:close/>
              </a:path>
            </a:pathLst>
          </a:custGeom>
          <a:gradFill>
            <a:gsLst>
              <a:gs pos="16000">
                <a:schemeClr val="accent1">
                  <a:lumMod val="5000"/>
                  <a:lumOff val="95000"/>
                </a:schemeClr>
              </a:gs>
              <a:gs pos="38000">
                <a:schemeClr val="accent1">
                  <a:lumMod val="45000"/>
                  <a:lumOff val="55000"/>
                </a:schemeClr>
              </a:gs>
              <a:gs pos="100000">
                <a:schemeClr val="accent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171B98C6-B645-4B36-9760-C67A53791C65}"/>
              </a:ext>
            </a:extLst>
          </p:cNvPr>
          <p:cNvSpPr/>
          <p:nvPr/>
        </p:nvSpPr>
        <p:spPr>
          <a:xfrm>
            <a:off x="337062" y="3657600"/>
            <a:ext cx="3725880" cy="2724720"/>
          </a:xfrm>
          <a:custGeom>
            <a:avLst/>
            <a:gdLst>
              <a:gd name="connsiteX0" fmla="*/ 0 w 3726851"/>
              <a:gd name="connsiteY0" fmla="*/ 388945 h 2333625"/>
              <a:gd name="connsiteX1" fmla="*/ 388945 w 3726851"/>
              <a:gd name="connsiteY1" fmla="*/ 0 h 2333625"/>
              <a:gd name="connsiteX2" fmla="*/ 2173996 w 3726851"/>
              <a:gd name="connsiteY2" fmla="*/ 0 h 2333625"/>
              <a:gd name="connsiteX3" fmla="*/ 4198782 w 3726851"/>
              <a:gd name="connsiteY3" fmla="*/ -1027892 h 2333625"/>
              <a:gd name="connsiteX4" fmla="*/ 3105709 w 3726851"/>
              <a:gd name="connsiteY4" fmla="*/ 0 h 2333625"/>
              <a:gd name="connsiteX5" fmla="*/ 3337906 w 3726851"/>
              <a:gd name="connsiteY5" fmla="*/ 0 h 2333625"/>
              <a:gd name="connsiteX6" fmla="*/ 3726851 w 3726851"/>
              <a:gd name="connsiteY6" fmla="*/ 388945 h 2333625"/>
              <a:gd name="connsiteX7" fmla="*/ 3726851 w 3726851"/>
              <a:gd name="connsiteY7" fmla="*/ 388938 h 2333625"/>
              <a:gd name="connsiteX8" fmla="*/ 3726851 w 3726851"/>
              <a:gd name="connsiteY8" fmla="*/ 388938 h 2333625"/>
              <a:gd name="connsiteX9" fmla="*/ 3726851 w 3726851"/>
              <a:gd name="connsiteY9" fmla="*/ 972344 h 2333625"/>
              <a:gd name="connsiteX10" fmla="*/ 3726851 w 3726851"/>
              <a:gd name="connsiteY10" fmla="*/ 1944680 h 2333625"/>
              <a:gd name="connsiteX11" fmla="*/ 3337906 w 3726851"/>
              <a:gd name="connsiteY11" fmla="*/ 2333625 h 2333625"/>
              <a:gd name="connsiteX12" fmla="*/ 3105709 w 3726851"/>
              <a:gd name="connsiteY12" fmla="*/ 2333625 h 2333625"/>
              <a:gd name="connsiteX13" fmla="*/ 2173996 w 3726851"/>
              <a:gd name="connsiteY13" fmla="*/ 2333625 h 2333625"/>
              <a:gd name="connsiteX14" fmla="*/ 2173996 w 3726851"/>
              <a:gd name="connsiteY14" fmla="*/ 2333625 h 2333625"/>
              <a:gd name="connsiteX15" fmla="*/ 388945 w 3726851"/>
              <a:gd name="connsiteY15" fmla="*/ 2333625 h 2333625"/>
              <a:gd name="connsiteX16" fmla="*/ 0 w 3726851"/>
              <a:gd name="connsiteY16" fmla="*/ 1944680 h 2333625"/>
              <a:gd name="connsiteX17" fmla="*/ 0 w 3726851"/>
              <a:gd name="connsiteY17" fmla="*/ 972344 h 2333625"/>
              <a:gd name="connsiteX18" fmla="*/ 0 w 3726851"/>
              <a:gd name="connsiteY18" fmla="*/ 388938 h 2333625"/>
              <a:gd name="connsiteX19" fmla="*/ 0 w 3726851"/>
              <a:gd name="connsiteY19" fmla="*/ 388938 h 2333625"/>
              <a:gd name="connsiteX20" fmla="*/ 0 w 3726851"/>
              <a:gd name="connsiteY20" fmla="*/ 388945 h 2333625"/>
              <a:gd name="connsiteX0" fmla="*/ 0 w 4198782"/>
              <a:gd name="connsiteY0" fmla="*/ 1416837 h 3361517"/>
              <a:gd name="connsiteX1" fmla="*/ 388945 w 4198782"/>
              <a:gd name="connsiteY1" fmla="*/ 1027892 h 3361517"/>
              <a:gd name="connsiteX2" fmla="*/ 2173996 w 4198782"/>
              <a:gd name="connsiteY2" fmla="*/ 1027892 h 3361517"/>
              <a:gd name="connsiteX3" fmla="*/ 4198782 w 4198782"/>
              <a:gd name="connsiteY3" fmla="*/ 0 h 3361517"/>
              <a:gd name="connsiteX4" fmla="*/ 3105709 w 4198782"/>
              <a:gd name="connsiteY4" fmla="*/ 1027892 h 3361517"/>
              <a:gd name="connsiteX5" fmla="*/ 3337906 w 4198782"/>
              <a:gd name="connsiteY5" fmla="*/ 1027892 h 3361517"/>
              <a:gd name="connsiteX6" fmla="*/ 3726851 w 4198782"/>
              <a:gd name="connsiteY6" fmla="*/ 1416837 h 3361517"/>
              <a:gd name="connsiteX7" fmla="*/ 3726851 w 4198782"/>
              <a:gd name="connsiteY7" fmla="*/ 1416830 h 3361517"/>
              <a:gd name="connsiteX8" fmla="*/ 3726851 w 4198782"/>
              <a:gd name="connsiteY8" fmla="*/ 1416830 h 3361517"/>
              <a:gd name="connsiteX9" fmla="*/ 3726851 w 4198782"/>
              <a:gd name="connsiteY9" fmla="*/ 2000236 h 3361517"/>
              <a:gd name="connsiteX10" fmla="*/ 3726851 w 4198782"/>
              <a:gd name="connsiteY10" fmla="*/ 2972572 h 3361517"/>
              <a:gd name="connsiteX11" fmla="*/ 3337906 w 4198782"/>
              <a:gd name="connsiteY11" fmla="*/ 3361517 h 3361517"/>
              <a:gd name="connsiteX12" fmla="*/ 3105709 w 4198782"/>
              <a:gd name="connsiteY12" fmla="*/ 3361517 h 3361517"/>
              <a:gd name="connsiteX13" fmla="*/ 2173996 w 4198782"/>
              <a:gd name="connsiteY13" fmla="*/ 3361517 h 3361517"/>
              <a:gd name="connsiteX14" fmla="*/ 2173996 w 4198782"/>
              <a:gd name="connsiteY14" fmla="*/ 3361517 h 3361517"/>
              <a:gd name="connsiteX15" fmla="*/ 388945 w 4198782"/>
              <a:gd name="connsiteY15" fmla="*/ 3361517 h 3361517"/>
              <a:gd name="connsiteX16" fmla="*/ 0 w 4198782"/>
              <a:gd name="connsiteY16" fmla="*/ 2972572 h 3361517"/>
              <a:gd name="connsiteX17" fmla="*/ 0 w 4198782"/>
              <a:gd name="connsiteY17" fmla="*/ 2000236 h 3361517"/>
              <a:gd name="connsiteX18" fmla="*/ 0 w 4198782"/>
              <a:gd name="connsiteY18" fmla="*/ 1416830 h 3361517"/>
              <a:gd name="connsiteX19" fmla="*/ 0 w 4198782"/>
              <a:gd name="connsiteY19" fmla="*/ 1416830 h 3361517"/>
              <a:gd name="connsiteX20" fmla="*/ 0 w 4198782"/>
              <a:gd name="connsiteY20" fmla="*/ 1416837 h 3361517"/>
              <a:gd name="connsiteX0" fmla="*/ 0 w 3726851"/>
              <a:gd name="connsiteY0" fmla="*/ 388945 h 2333625"/>
              <a:gd name="connsiteX1" fmla="*/ 388945 w 3726851"/>
              <a:gd name="connsiteY1" fmla="*/ 0 h 2333625"/>
              <a:gd name="connsiteX2" fmla="*/ 2173996 w 3726851"/>
              <a:gd name="connsiteY2" fmla="*/ 0 h 2333625"/>
              <a:gd name="connsiteX3" fmla="*/ 3105709 w 3726851"/>
              <a:gd name="connsiteY3" fmla="*/ 0 h 2333625"/>
              <a:gd name="connsiteX4" fmla="*/ 3337906 w 3726851"/>
              <a:gd name="connsiteY4" fmla="*/ 0 h 2333625"/>
              <a:gd name="connsiteX5" fmla="*/ 3726851 w 3726851"/>
              <a:gd name="connsiteY5" fmla="*/ 388945 h 2333625"/>
              <a:gd name="connsiteX6" fmla="*/ 3726851 w 3726851"/>
              <a:gd name="connsiteY6" fmla="*/ 388938 h 2333625"/>
              <a:gd name="connsiteX7" fmla="*/ 3726851 w 3726851"/>
              <a:gd name="connsiteY7" fmla="*/ 388938 h 2333625"/>
              <a:gd name="connsiteX8" fmla="*/ 3726851 w 3726851"/>
              <a:gd name="connsiteY8" fmla="*/ 972344 h 2333625"/>
              <a:gd name="connsiteX9" fmla="*/ 3726851 w 3726851"/>
              <a:gd name="connsiteY9" fmla="*/ 1944680 h 2333625"/>
              <a:gd name="connsiteX10" fmla="*/ 3337906 w 3726851"/>
              <a:gd name="connsiteY10" fmla="*/ 2333625 h 2333625"/>
              <a:gd name="connsiteX11" fmla="*/ 3105709 w 3726851"/>
              <a:gd name="connsiteY11" fmla="*/ 2333625 h 2333625"/>
              <a:gd name="connsiteX12" fmla="*/ 2173996 w 3726851"/>
              <a:gd name="connsiteY12" fmla="*/ 2333625 h 2333625"/>
              <a:gd name="connsiteX13" fmla="*/ 2173996 w 3726851"/>
              <a:gd name="connsiteY13" fmla="*/ 2333625 h 2333625"/>
              <a:gd name="connsiteX14" fmla="*/ 388945 w 3726851"/>
              <a:gd name="connsiteY14" fmla="*/ 2333625 h 2333625"/>
              <a:gd name="connsiteX15" fmla="*/ 0 w 3726851"/>
              <a:gd name="connsiteY15" fmla="*/ 1944680 h 2333625"/>
              <a:gd name="connsiteX16" fmla="*/ 0 w 3726851"/>
              <a:gd name="connsiteY16" fmla="*/ 972344 h 2333625"/>
              <a:gd name="connsiteX17" fmla="*/ 0 w 3726851"/>
              <a:gd name="connsiteY17" fmla="*/ 388938 h 2333625"/>
              <a:gd name="connsiteX18" fmla="*/ 0 w 3726851"/>
              <a:gd name="connsiteY18" fmla="*/ 388938 h 2333625"/>
              <a:gd name="connsiteX19" fmla="*/ 0 w 3726851"/>
              <a:gd name="connsiteY19" fmla="*/ 388945 h 233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726851" h="2333625">
                <a:moveTo>
                  <a:pt x="0" y="388945"/>
                </a:moveTo>
                <a:cubicBezTo>
                  <a:pt x="0" y="174137"/>
                  <a:pt x="174137" y="0"/>
                  <a:pt x="388945" y="0"/>
                </a:cubicBezTo>
                <a:lnTo>
                  <a:pt x="2173996" y="0"/>
                </a:lnTo>
                <a:lnTo>
                  <a:pt x="3105709" y="0"/>
                </a:lnTo>
                <a:lnTo>
                  <a:pt x="3337906" y="0"/>
                </a:lnTo>
                <a:cubicBezTo>
                  <a:pt x="3552714" y="0"/>
                  <a:pt x="3726851" y="174137"/>
                  <a:pt x="3726851" y="388945"/>
                </a:cubicBezTo>
                <a:lnTo>
                  <a:pt x="3726851" y="388938"/>
                </a:lnTo>
                <a:lnTo>
                  <a:pt x="3726851" y="388938"/>
                </a:lnTo>
                <a:lnTo>
                  <a:pt x="3726851" y="972344"/>
                </a:lnTo>
                <a:lnTo>
                  <a:pt x="3726851" y="1944680"/>
                </a:lnTo>
                <a:cubicBezTo>
                  <a:pt x="3726851" y="2159488"/>
                  <a:pt x="3552714" y="2333625"/>
                  <a:pt x="3337906" y="2333625"/>
                </a:cubicBezTo>
                <a:lnTo>
                  <a:pt x="3105709" y="2333625"/>
                </a:lnTo>
                <a:lnTo>
                  <a:pt x="2173996" y="2333625"/>
                </a:lnTo>
                <a:lnTo>
                  <a:pt x="2173996" y="2333625"/>
                </a:lnTo>
                <a:lnTo>
                  <a:pt x="388945" y="2333625"/>
                </a:lnTo>
                <a:cubicBezTo>
                  <a:pt x="174137" y="2333625"/>
                  <a:pt x="0" y="2159488"/>
                  <a:pt x="0" y="1944680"/>
                </a:cubicBezTo>
                <a:lnTo>
                  <a:pt x="0" y="972344"/>
                </a:lnTo>
                <a:lnTo>
                  <a:pt x="0" y="388938"/>
                </a:lnTo>
                <a:lnTo>
                  <a:pt x="0" y="388938"/>
                </a:lnTo>
                <a:lnTo>
                  <a:pt x="0" y="38894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32" rtlCol="0" anchor="t" anchorCtr="0"/>
          <a:lstStyle/>
          <a:p>
            <a:r>
              <a:rPr lang="sl-SI" sz="1799" b="1" dirty="0">
                <a:solidFill>
                  <a:srgbClr val="FFFFFF"/>
                </a:solidFill>
                <a:latin typeface="Arial"/>
              </a:rPr>
              <a:t>Advanced Solution G</a:t>
            </a:r>
            <a:r>
              <a:rPr lang="en-US" sz="1799" b="1" dirty="0" err="1">
                <a:solidFill>
                  <a:srgbClr val="FFFFFF"/>
                </a:solidFill>
                <a:latin typeface="Arial"/>
              </a:rPr>
              <a:t>ro</a:t>
            </a:r>
            <a:r>
              <a:rPr lang="sl-SI" sz="1799" b="1" dirty="0">
                <a:solidFill>
                  <a:srgbClr val="FFFFFF"/>
                </a:solidFill>
                <a:latin typeface="Arial"/>
              </a:rPr>
              <a:t>up</a:t>
            </a:r>
            <a:r>
              <a:rPr lang="en-US" sz="1799" b="1" dirty="0">
                <a:solidFill>
                  <a:srgbClr val="FFFFFF"/>
                </a:solidFill>
                <a:latin typeface="Arial"/>
              </a:rPr>
              <a:t>: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endParaRPr lang="en-US" sz="1799" dirty="0">
              <a:solidFill>
                <a:srgbClr val="FFFFFF"/>
              </a:solidFill>
              <a:latin typeface="Arial"/>
            </a:endParaRP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sl-SI" sz="1799" dirty="0">
                <a:solidFill>
                  <a:srgbClr val="FFFFFF"/>
                </a:solidFill>
                <a:latin typeface="Arial"/>
              </a:rPr>
              <a:t>Povezljivost, prenos podatkov</a:t>
            </a:r>
            <a:endParaRPr lang="en-US" sz="1799" dirty="0">
              <a:solidFill>
                <a:srgbClr val="FFFFFF"/>
              </a:solidFill>
              <a:latin typeface="Arial"/>
            </a:endParaRP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sl-SI" sz="1799" dirty="0">
                <a:solidFill>
                  <a:srgbClr val="FFFFFF"/>
                </a:solidFill>
                <a:latin typeface="Arial"/>
              </a:rPr>
              <a:t>Bluetooth, Zigbee, WiFi</a:t>
            </a:r>
            <a:endParaRPr lang="en-US" sz="1799" dirty="0">
              <a:solidFill>
                <a:srgbClr val="FFFFFF"/>
              </a:solidFill>
              <a:latin typeface="Arial"/>
            </a:endParaRP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sl-SI" sz="1799" dirty="0">
                <a:solidFill>
                  <a:srgbClr val="FFFFFF"/>
                </a:solidFill>
                <a:latin typeface="Arial"/>
              </a:rPr>
              <a:t>LED napajanje</a:t>
            </a:r>
            <a:endParaRPr lang="en-US" sz="1799" dirty="0">
              <a:solidFill>
                <a:srgbClr val="FFFFFF"/>
              </a:solidFill>
              <a:latin typeface="Arial"/>
            </a:endParaRPr>
          </a:p>
          <a:p>
            <a:pPr marL="285664" indent="-285664">
              <a:buFont typeface="Arial" panose="020B0604020202020204" pitchFamily="34" charset="0"/>
              <a:buChar char="•"/>
            </a:pPr>
            <a:endParaRPr lang="en-US" sz="1799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62A5319A-26C5-49DB-B964-DAE410A04054}"/>
              </a:ext>
            </a:extLst>
          </p:cNvPr>
          <p:cNvSpPr/>
          <p:nvPr/>
        </p:nvSpPr>
        <p:spPr>
          <a:xfrm>
            <a:off x="4233060" y="3657600"/>
            <a:ext cx="3725880" cy="2724720"/>
          </a:xfrm>
          <a:custGeom>
            <a:avLst/>
            <a:gdLst>
              <a:gd name="connsiteX0" fmla="*/ 0 w 3726851"/>
              <a:gd name="connsiteY0" fmla="*/ 388945 h 2333625"/>
              <a:gd name="connsiteX1" fmla="*/ 388945 w 3726851"/>
              <a:gd name="connsiteY1" fmla="*/ 0 h 2333625"/>
              <a:gd name="connsiteX2" fmla="*/ 2173996 w 3726851"/>
              <a:gd name="connsiteY2" fmla="*/ 0 h 2333625"/>
              <a:gd name="connsiteX3" fmla="*/ 1912769 w 3726851"/>
              <a:gd name="connsiteY3" fmla="*/ -1018371 h 2333625"/>
              <a:gd name="connsiteX4" fmla="*/ 3105709 w 3726851"/>
              <a:gd name="connsiteY4" fmla="*/ 0 h 2333625"/>
              <a:gd name="connsiteX5" fmla="*/ 3337906 w 3726851"/>
              <a:gd name="connsiteY5" fmla="*/ 0 h 2333625"/>
              <a:gd name="connsiteX6" fmla="*/ 3726851 w 3726851"/>
              <a:gd name="connsiteY6" fmla="*/ 388945 h 2333625"/>
              <a:gd name="connsiteX7" fmla="*/ 3726851 w 3726851"/>
              <a:gd name="connsiteY7" fmla="*/ 388938 h 2333625"/>
              <a:gd name="connsiteX8" fmla="*/ 3726851 w 3726851"/>
              <a:gd name="connsiteY8" fmla="*/ 388938 h 2333625"/>
              <a:gd name="connsiteX9" fmla="*/ 3726851 w 3726851"/>
              <a:gd name="connsiteY9" fmla="*/ 972344 h 2333625"/>
              <a:gd name="connsiteX10" fmla="*/ 3726851 w 3726851"/>
              <a:gd name="connsiteY10" fmla="*/ 1944680 h 2333625"/>
              <a:gd name="connsiteX11" fmla="*/ 3337906 w 3726851"/>
              <a:gd name="connsiteY11" fmla="*/ 2333625 h 2333625"/>
              <a:gd name="connsiteX12" fmla="*/ 3105709 w 3726851"/>
              <a:gd name="connsiteY12" fmla="*/ 2333625 h 2333625"/>
              <a:gd name="connsiteX13" fmla="*/ 2173996 w 3726851"/>
              <a:gd name="connsiteY13" fmla="*/ 2333625 h 2333625"/>
              <a:gd name="connsiteX14" fmla="*/ 2173996 w 3726851"/>
              <a:gd name="connsiteY14" fmla="*/ 2333625 h 2333625"/>
              <a:gd name="connsiteX15" fmla="*/ 388945 w 3726851"/>
              <a:gd name="connsiteY15" fmla="*/ 2333625 h 2333625"/>
              <a:gd name="connsiteX16" fmla="*/ 0 w 3726851"/>
              <a:gd name="connsiteY16" fmla="*/ 1944680 h 2333625"/>
              <a:gd name="connsiteX17" fmla="*/ 0 w 3726851"/>
              <a:gd name="connsiteY17" fmla="*/ 972344 h 2333625"/>
              <a:gd name="connsiteX18" fmla="*/ 0 w 3726851"/>
              <a:gd name="connsiteY18" fmla="*/ 388938 h 2333625"/>
              <a:gd name="connsiteX19" fmla="*/ 0 w 3726851"/>
              <a:gd name="connsiteY19" fmla="*/ 388938 h 2333625"/>
              <a:gd name="connsiteX20" fmla="*/ 0 w 3726851"/>
              <a:gd name="connsiteY20" fmla="*/ 388945 h 2333625"/>
              <a:gd name="connsiteX0" fmla="*/ 0 w 3726851"/>
              <a:gd name="connsiteY0" fmla="*/ 1407316 h 3351996"/>
              <a:gd name="connsiteX1" fmla="*/ 388945 w 3726851"/>
              <a:gd name="connsiteY1" fmla="*/ 1018371 h 3351996"/>
              <a:gd name="connsiteX2" fmla="*/ 2173996 w 3726851"/>
              <a:gd name="connsiteY2" fmla="*/ 1018371 h 3351996"/>
              <a:gd name="connsiteX3" fmla="*/ 1912769 w 3726851"/>
              <a:gd name="connsiteY3" fmla="*/ 0 h 3351996"/>
              <a:gd name="connsiteX4" fmla="*/ 3105709 w 3726851"/>
              <a:gd name="connsiteY4" fmla="*/ 1018371 h 3351996"/>
              <a:gd name="connsiteX5" fmla="*/ 3337906 w 3726851"/>
              <a:gd name="connsiteY5" fmla="*/ 1018371 h 3351996"/>
              <a:gd name="connsiteX6" fmla="*/ 3726851 w 3726851"/>
              <a:gd name="connsiteY6" fmla="*/ 1407316 h 3351996"/>
              <a:gd name="connsiteX7" fmla="*/ 3726851 w 3726851"/>
              <a:gd name="connsiteY7" fmla="*/ 1407309 h 3351996"/>
              <a:gd name="connsiteX8" fmla="*/ 3726851 w 3726851"/>
              <a:gd name="connsiteY8" fmla="*/ 1407309 h 3351996"/>
              <a:gd name="connsiteX9" fmla="*/ 3726851 w 3726851"/>
              <a:gd name="connsiteY9" fmla="*/ 1990715 h 3351996"/>
              <a:gd name="connsiteX10" fmla="*/ 3726851 w 3726851"/>
              <a:gd name="connsiteY10" fmla="*/ 2963051 h 3351996"/>
              <a:gd name="connsiteX11" fmla="*/ 3337906 w 3726851"/>
              <a:gd name="connsiteY11" fmla="*/ 3351996 h 3351996"/>
              <a:gd name="connsiteX12" fmla="*/ 3105709 w 3726851"/>
              <a:gd name="connsiteY12" fmla="*/ 3351996 h 3351996"/>
              <a:gd name="connsiteX13" fmla="*/ 2173996 w 3726851"/>
              <a:gd name="connsiteY13" fmla="*/ 3351996 h 3351996"/>
              <a:gd name="connsiteX14" fmla="*/ 2173996 w 3726851"/>
              <a:gd name="connsiteY14" fmla="*/ 3351996 h 3351996"/>
              <a:gd name="connsiteX15" fmla="*/ 388945 w 3726851"/>
              <a:gd name="connsiteY15" fmla="*/ 3351996 h 3351996"/>
              <a:gd name="connsiteX16" fmla="*/ 0 w 3726851"/>
              <a:gd name="connsiteY16" fmla="*/ 2963051 h 3351996"/>
              <a:gd name="connsiteX17" fmla="*/ 0 w 3726851"/>
              <a:gd name="connsiteY17" fmla="*/ 1990715 h 3351996"/>
              <a:gd name="connsiteX18" fmla="*/ 0 w 3726851"/>
              <a:gd name="connsiteY18" fmla="*/ 1407309 h 3351996"/>
              <a:gd name="connsiteX19" fmla="*/ 0 w 3726851"/>
              <a:gd name="connsiteY19" fmla="*/ 1407309 h 3351996"/>
              <a:gd name="connsiteX20" fmla="*/ 0 w 3726851"/>
              <a:gd name="connsiteY20" fmla="*/ 1407316 h 3351996"/>
              <a:gd name="connsiteX0" fmla="*/ 0 w 3726851"/>
              <a:gd name="connsiteY0" fmla="*/ 388945 h 2333625"/>
              <a:gd name="connsiteX1" fmla="*/ 388945 w 3726851"/>
              <a:gd name="connsiteY1" fmla="*/ 0 h 2333625"/>
              <a:gd name="connsiteX2" fmla="*/ 2173996 w 3726851"/>
              <a:gd name="connsiteY2" fmla="*/ 0 h 2333625"/>
              <a:gd name="connsiteX3" fmla="*/ 3105709 w 3726851"/>
              <a:gd name="connsiteY3" fmla="*/ 0 h 2333625"/>
              <a:gd name="connsiteX4" fmla="*/ 3337906 w 3726851"/>
              <a:gd name="connsiteY4" fmla="*/ 0 h 2333625"/>
              <a:gd name="connsiteX5" fmla="*/ 3726851 w 3726851"/>
              <a:gd name="connsiteY5" fmla="*/ 388945 h 2333625"/>
              <a:gd name="connsiteX6" fmla="*/ 3726851 w 3726851"/>
              <a:gd name="connsiteY6" fmla="*/ 388938 h 2333625"/>
              <a:gd name="connsiteX7" fmla="*/ 3726851 w 3726851"/>
              <a:gd name="connsiteY7" fmla="*/ 388938 h 2333625"/>
              <a:gd name="connsiteX8" fmla="*/ 3726851 w 3726851"/>
              <a:gd name="connsiteY8" fmla="*/ 972344 h 2333625"/>
              <a:gd name="connsiteX9" fmla="*/ 3726851 w 3726851"/>
              <a:gd name="connsiteY9" fmla="*/ 1944680 h 2333625"/>
              <a:gd name="connsiteX10" fmla="*/ 3337906 w 3726851"/>
              <a:gd name="connsiteY10" fmla="*/ 2333625 h 2333625"/>
              <a:gd name="connsiteX11" fmla="*/ 3105709 w 3726851"/>
              <a:gd name="connsiteY11" fmla="*/ 2333625 h 2333625"/>
              <a:gd name="connsiteX12" fmla="*/ 2173996 w 3726851"/>
              <a:gd name="connsiteY12" fmla="*/ 2333625 h 2333625"/>
              <a:gd name="connsiteX13" fmla="*/ 2173996 w 3726851"/>
              <a:gd name="connsiteY13" fmla="*/ 2333625 h 2333625"/>
              <a:gd name="connsiteX14" fmla="*/ 388945 w 3726851"/>
              <a:gd name="connsiteY14" fmla="*/ 2333625 h 2333625"/>
              <a:gd name="connsiteX15" fmla="*/ 0 w 3726851"/>
              <a:gd name="connsiteY15" fmla="*/ 1944680 h 2333625"/>
              <a:gd name="connsiteX16" fmla="*/ 0 w 3726851"/>
              <a:gd name="connsiteY16" fmla="*/ 972344 h 2333625"/>
              <a:gd name="connsiteX17" fmla="*/ 0 w 3726851"/>
              <a:gd name="connsiteY17" fmla="*/ 388938 h 2333625"/>
              <a:gd name="connsiteX18" fmla="*/ 0 w 3726851"/>
              <a:gd name="connsiteY18" fmla="*/ 388938 h 2333625"/>
              <a:gd name="connsiteX19" fmla="*/ 0 w 3726851"/>
              <a:gd name="connsiteY19" fmla="*/ 388945 h 233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726851" h="2333625">
                <a:moveTo>
                  <a:pt x="0" y="388945"/>
                </a:moveTo>
                <a:cubicBezTo>
                  <a:pt x="0" y="174137"/>
                  <a:pt x="174137" y="0"/>
                  <a:pt x="388945" y="0"/>
                </a:cubicBezTo>
                <a:lnTo>
                  <a:pt x="2173996" y="0"/>
                </a:lnTo>
                <a:lnTo>
                  <a:pt x="3105709" y="0"/>
                </a:lnTo>
                <a:lnTo>
                  <a:pt x="3337906" y="0"/>
                </a:lnTo>
                <a:cubicBezTo>
                  <a:pt x="3552714" y="0"/>
                  <a:pt x="3726851" y="174137"/>
                  <a:pt x="3726851" y="388945"/>
                </a:cubicBezTo>
                <a:lnTo>
                  <a:pt x="3726851" y="388938"/>
                </a:lnTo>
                <a:lnTo>
                  <a:pt x="3726851" y="388938"/>
                </a:lnTo>
                <a:lnTo>
                  <a:pt x="3726851" y="972344"/>
                </a:lnTo>
                <a:lnTo>
                  <a:pt x="3726851" y="1944680"/>
                </a:lnTo>
                <a:cubicBezTo>
                  <a:pt x="3726851" y="2159488"/>
                  <a:pt x="3552714" y="2333625"/>
                  <a:pt x="3337906" y="2333625"/>
                </a:cubicBezTo>
                <a:lnTo>
                  <a:pt x="3105709" y="2333625"/>
                </a:lnTo>
                <a:lnTo>
                  <a:pt x="2173996" y="2333625"/>
                </a:lnTo>
                <a:lnTo>
                  <a:pt x="2173996" y="2333625"/>
                </a:lnTo>
                <a:lnTo>
                  <a:pt x="388945" y="2333625"/>
                </a:lnTo>
                <a:cubicBezTo>
                  <a:pt x="174137" y="2333625"/>
                  <a:pt x="0" y="2159488"/>
                  <a:pt x="0" y="1944680"/>
                </a:cubicBezTo>
                <a:lnTo>
                  <a:pt x="0" y="972344"/>
                </a:lnTo>
                <a:lnTo>
                  <a:pt x="0" y="388938"/>
                </a:lnTo>
                <a:lnTo>
                  <a:pt x="0" y="388938"/>
                </a:lnTo>
                <a:lnTo>
                  <a:pt x="0" y="38894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32" rtlCol="0" anchor="t" anchorCtr="0"/>
          <a:lstStyle/>
          <a:p>
            <a:r>
              <a:rPr lang="en-US" sz="1799" b="1" dirty="0">
                <a:solidFill>
                  <a:srgbClr val="FFFFFF"/>
                </a:solidFill>
                <a:latin typeface="Arial"/>
              </a:rPr>
              <a:t>Power</a:t>
            </a:r>
            <a:r>
              <a:rPr lang="sl-SI" sz="1799" b="1" dirty="0">
                <a:solidFill>
                  <a:srgbClr val="FFFFFF"/>
                </a:solidFill>
                <a:latin typeface="Arial"/>
              </a:rPr>
              <a:t> Solution G</a:t>
            </a:r>
            <a:r>
              <a:rPr lang="en-US" sz="1799" b="1" dirty="0" err="1">
                <a:solidFill>
                  <a:srgbClr val="FFFFFF"/>
                </a:solidFill>
                <a:latin typeface="Arial"/>
              </a:rPr>
              <a:t>ro</a:t>
            </a:r>
            <a:r>
              <a:rPr lang="sl-SI" sz="1799" b="1" dirty="0">
                <a:solidFill>
                  <a:srgbClr val="FFFFFF"/>
                </a:solidFill>
                <a:latin typeface="Arial"/>
              </a:rPr>
              <a:t>up</a:t>
            </a:r>
            <a:r>
              <a:rPr lang="en-US" sz="1799" b="1" dirty="0">
                <a:solidFill>
                  <a:srgbClr val="FFFFFF"/>
                </a:solidFill>
                <a:latin typeface="Arial"/>
              </a:rPr>
              <a:t>: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endParaRPr lang="en-US" sz="1799" dirty="0">
              <a:solidFill>
                <a:srgbClr val="FFFFFF"/>
              </a:solidFill>
              <a:latin typeface="Arial"/>
            </a:endParaRP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sl-SI" sz="1799" dirty="0">
                <a:solidFill>
                  <a:srgbClr val="FFFFFF"/>
                </a:solidFill>
                <a:latin typeface="Arial"/>
              </a:rPr>
              <a:t>AC-DC, DC-DC, PoE, ...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sl-SI" sz="1799" dirty="0">
                <a:solidFill>
                  <a:srgbClr val="FFFFFF"/>
                </a:solidFill>
                <a:latin typeface="Arial"/>
              </a:rPr>
              <a:t>Automobilska industrija (kontrol</a:t>
            </a:r>
            <a:r>
              <a:rPr lang="en-US" sz="1799" dirty="0">
                <a:solidFill>
                  <a:srgbClr val="FFFFFF"/>
                </a:solidFill>
                <a:latin typeface="Arial"/>
              </a:rPr>
              <a:t>a in </a:t>
            </a:r>
            <a:r>
              <a:rPr lang="en-US" sz="1799" dirty="0" err="1">
                <a:solidFill>
                  <a:srgbClr val="FFFFFF"/>
                </a:solidFill>
                <a:latin typeface="Arial"/>
              </a:rPr>
              <a:t>napajanje</a:t>
            </a:r>
            <a:r>
              <a:rPr lang="sl-SI" sz="1799" dirty="0">
                <a:solidFill>
                  <a:srgbClr val="FFFFFF"/>
                </a:solidFill>
                <a:latin typeface="Arial"/>
              </a:rPr>
              <a:t> elektromotorjev, poln</a:t>
            </a:r>
            <a:r>
              <a:rPr lang="en-US" sz="1799" dirty="0">
                <a:solidFill>
                  <a:srgbClr val="FFFFFF"/>
                </a:solidFill>
                <a:latin typeface="Arial"/>
              </a:rPr>
              <a:t>j</a:t>
            </a:r>
            <a:r>
              <a:rPr lang="sl-SI" sz="1799" dirty="0">
                <a:solidFill>
                  <a:srgbClr val="FFFFFF"/>
                </a:solidFill>
                <a:latin typeface="Arial"/>
              </a:rPr>
              <a:t>enje baterij, ...)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sl-SI" sz="1799" dirty="0">
                <a:solidFill>
                  <a:srgbClr val="FFFFFF"/>
                </a:solidFill>
                <a:latin typeface="Arial"/>
              </a:rPr>
              <a:t>Napajanje za velike računalniške sisteme</a:t>
            </a:r>
          </a:p>
        </p:txBody>
      </p:sp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F15E759F-BD6F-4D5C-A79A-1660CB6D65F9}"/>
              </a:ext>
            </a:extLst>
          </p:cNvPr>
          <p:cNvSpPr/>
          <p:nvPr/>
        </p:nvSpPr>
        <p:spPr>
          <a:xfrm>
            <a:off x="8129059" y="3657600"/>
            <a:ext cx="3725880" cy="2724720"/>
          </a:xfrm>
          <a:custGeom>
            <a:avLst/>
            <a:gdLst>
              <a:gd name="connsiteX0" fmla="*/ 0 w 3726851"/>
              <a:gd name="connsiteY0" fmla="*/ 388945 h 2333625"/>
              <a:gd name="connsiteX1" fmla="*/ 388945 w 3726851"/>
              <a:gd name="connsiteY1" fmla="*/ 0 h 2333625"/>
              <a:gd name="connsiteX2" fmla="*/ 621142 w 3726851"/>
              <a:gd name="connsiteY2" fmla="*/ 0 h 2333625"/>
              <a:gd name="connsiteX3" fmla="*/ -125558 w 3726851"/>
              <a:gd name="connsiteY3" fmla="*/ -1056479 h 2333625"/>
              <a:gd name="connsiteX4" fmla="*/ 1552855 w 3726851"/>
              <a:gd name="connsiteY4" fmla="*/ 0 h 2333625"/>
              <a:gd name="connsiteX5" fmla="*/ 3337906 w 3726851"/>
              <a:gd name="connsiteY5" fmla="*/ 0 h 2333625"/>
              <a:gd name="connsiteX6" fmla="*/ 3726851 w 3726851"/>
              <a:gd name="connsiteY6" fmla="*/ 388945 h 2333625"/>
              <a:gd name="connsiteX7" fmla="*/ 3726851 w 3726851"/>
              <a:gd name="connsiteY7" fmla="*/ 388938 h 2333625"/>
              <a:gd name="connsiteX8" fmla="*/ 3726851 w 3726851"/>
              <a:gd name="connsiteY8" fmla="*/ 388938 h 2333625"/>
              <a:gd name="connsiteX9" fmla="*/ 3726851 w 3726851"/>
              <a:gd name="connsiteY9" fmla="*/ 972344 h 2333625"/>
              <a:gd name="connsiteX10" fmla="*/ 3726851 w 3726851"/>
              <a:gd name="connsiteY10" fmla="*/ 1944680 h 2333625"/>
              <a:gd name="connsiteX11" fmla="*/ 3337906 w 3726851"/>
              <a:gd name="connsiteY11" fmla="*/ 2333625 h 2333625"/>
              <a:gd name="connsiteX12" fmla="*/ 1552855 w 3726851"/>
              <a:gd name="connsiteY12" fmla="*/ 2333625 h 2333625"/>
              <a:gd name="connsiteX13" fmla="*/ 621142 w 3726851"/>
              <a:gd name="connsiteY13" fmla="*/ 2333625 h 2333625"/>
              <a:gd name="connsiteX14" fmla="*/ 621142 w 3726851"/>
              <a:gd name="connsiteY14" fmla="*/ 2333625 h 2333625"/>
              <a:gd name="connsiteX15" fmla="*/ 388945 w 3726851"/>
              <a:gd name="connsiteY15" fmla="*/ 2333625 h 2333625"/>
              <a:gd name="connsiteX16" fmla="*/ 0 w 3726851"/>
              <a:gd name="connsiteY16" fmla="*/ 1944680 h 2333625"/>
              <a:gd name="connsiteX17" fmla="*/ 0 w 3726851"/>
              <a:gd name="connsiteY17" fmla="*/ 972344 h 2333625"/>
              <a:gd name="connsiteX18" fmla="*/ 0 w 3726851"/>
              <a:gd name="connsiteY18" fmla="*/ 388938 h 2333625"/>
              <a:gd name="connsiteX19" fmla="*/ 0 w 3726851"/>
              <a:gd name="connsiteY19" fmla="*/ 388938 h 2333625"/>
              <a:gd name="connsiteX20" fmla="*/ 0 w 3726851"/>
              <a:gd name="connsiteY20" fmla="*/ 388945 h 2333625"/>
              <a:gd name="connsiteX0" fmla="*/ 0 w 3726851"/>
              <a:gd name="connsiteY0" fmla="*/ 388945 h 2333625"/>
              <a:gd name="connsiteX1" fmla="*/ 388945 w 3726851"/>
              <a:gd name="connsiteY1" fmla="*/ 0 h 2333625"/>
              <a:gd name="connsiteX2" fmla="*/ 621142 w 3726851"/>
              <a:gd name="connsiteY2" fmla="*/ 0 h 2333625"/>
              <a:gd name="connsiteX3" fmla="*/ 1552855 w 3726851"/>
              <a:gd name="connsiteY3" fmla="*/ 0 h 2333625"/>
              <a:gd name="connsiteX4" fmla="*/ 3337906 w 3726851"/>
              <a:gd name="connsiteY4" fmla="*/ 0 h 2333625"/>
              <a:gd name="connsiteX5" fmla="*/ 3726851 w 3726851"/>
              <a:gd name="connsiteY5" fmla="*/ 388945 h 2333625"/>
              <a:gd name="connsiteX6" fmla="*/ 3726851 w 3726851"/>
              <a:gd name="connsiteY6" fmla="*/ 388938 h 2333625"/>
              <a:gd name="connsiteX7" fmla="*/ 3726851 w 3726851"/>
              <a:gd name="connsiteY7" fmla="*/ 388938 h 2333625"/>
              <a:gd name="connsiteX8" fmla="*/ 3726851 w 3726851"/>
              <a:gd name="connsiteY8" fmla="*/ 972344 h 2333625"/>
              <a:gd name="connsiteX9" fmla="*/ 3726851 w 3726851"/>
              <a:gd name="connsiteY9" fmla="*/ 1944680 h 2333625"/>
              <a:gd name="connsiteX10" fmla="*/ 3337906 w 3726851"/>
              <a:gd name="connsiteY10" fmla="*/ 2333625 h 2333625"/>
              <a:gd name="connsiteX11" fmla="*/ 1552855 w 3726851"/>
              <a:gd name="connsiteY11" fmla="*/ 2333625 h 2333625"/>
              <a:gd name="connsiteX12" fmla="*/ 621142 w 3726851"/>
              <a:gd name="connsiteY12" fmla="*/ 2333625 h 2333625"/>
              <a:gd name="connsiteX13" fmla="*/ 621142 w 3726851"/>
              <a:gd name="connsiteY13" fmla="*/ 2333625 h 2333625"/>
              <a:gd name="connsiteX14" fmla="*/ 388945 w 3726851"/>
              <a:gd name="connsiteY14" fmla="*/ 2333625 h 2333625"/>
              <a:gd name="connsiteX15" fmla="*/ 0 w 3726851"/>
              <a:gd name="connsiteY15" fmla="*/ 1944680 h 2333625"/>
              <a:gd name="connsiteX16" fmla="*/ 0 w 3726851"/>
              <a:gd name="connsiteY16" fmla="*/ 972344 h 2333625"/>
              <a:gd name="connsiteX17" fmla="*/ 0 w 3726851"/>
              <a:gd name="connsiteY17" fmla="*/ 388938 h 2333625"/>
              <a:gd name="connsiteX18" fmla="*/ 0 w 3726851"/>
              <a:gd name="connsiteY18" fmla="*/ 388938 h 2333625"/>
              <a:gd name="connsiteX19" fmla="*/ 0 w 3726851"/>
              <a:gd name="connsiteY19" fmla="*/ 388945 h 233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726851" h="2333625">
                <a:moveTo>
                  <a:pt x="0" y="388945"/>
                </a:moveTo>
                <a:cubicBezTo>
                  <a:pt x="0" y="174137"/>
                  <a:pt x="174137" y="0"/>
                  <a:pt x="388945" y="0"/>
                </a:cubicBezTo>
                <a:lnTo>
                  <a:pt x="621142" y="0"/>
                </a:lnTo>
                <a:lnTo>
                  <a:pt x="1552855" y="0"/>
                </a:lnTo>
                <a:lnTo>
                  <a:pt x="3337906" y="0"/>
                </a:lnTo>
                <a:cubicBezTo>
                  <a:pt x="3552714" y="0"/>
                  <a:pt x="3726851" y="174137"/>
                  <a:pt x="3726851" y="388945"/>
                </a:cubicBezTo>
                <a:lnTo>
                  <a:pt x="3726851" y="388938"/>
                </a:lnTo>
                <a:lnTo>
                  <a:pt x="3726851" y="388938"/>
                </a:lnTo>
                <a:lnTo>
                  <a:pt x="3726851" y="972344"/>
                </a:lnTo>
                <a:lnTo>
                  <a:pt x="3726851" y="1944680"/>
                </a:lnTo>
                <a:cubicBezTo>
                  <a:pt x="3726851" y="2159488"/>
                  <a:pt x="3552714" y="2333625"/>
                  <a:pt x="3337906" y="2333625"/>
                </a:cubicBezTo>
                <a:lnTo>
                  <a:pt x="1552855" y="2333625"/>
                </a:lnTo>
                <a:lnTo>
                  <a:pt x="621142" y="2333625"/>
                </a:lnTo>
                <a:lnTo>
                  <a:pt x="621142" y="2333625"/>
                </a:lnTo>
                <a:lnTo>
                  <a:pt x="388945" y="2333625"/>
                </a:lnTo>
                <a:cubicBezTo>
                  <a:pt x="174137" y="2333625"/>
                  <a:pt x="0" y="2159488"/>
                  <a:pt x="0" y="1944680"/>
                </a:cubicBezTo>
                <a:lnTo>
                  <a:pt x="0" y="972344"/>
                </a:lnTo>
                <a:lnTo>
                  <a:pt x="0" y="388938"/>
                </a:lnTo>
                <a:lnTo>
                  <a:pt x="0" y="388938"/>
                </a:lnTo>
                <a:lnTo>
                  <a:pt x="0" y="38894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32" rtlCol="0" anchor="t" anchorCtr="0"/>
          <a:lstStyle/>
          <a:p>
            <a:r>
              <a:rPr lang="en-US" sz="1799" b="1" dirty="0">
                <a:solidFill>
                  <a:srgbClr val="FFFFFF"/>
                </a:solidFill>
                <a:latin typeface="Arial"/>
              </a:rPr>
              <a:t>Intelligent Sensing </a:t>
            </a:r>
            <a:r>
              <a:rPr lang="sl-SI" sz="1799" b="1" dirty="0">
                <a:solidFill>
                  <a:srgbClr val="FFFFFF"/>
                </a:solidFill>
                <a:latin typeface="Arial"/>
              </a:rPr>
              <a:t>G</a:t>
            </a:r>
            <a:r>
              <a:rPr lang="en-US" sz="1799" b="1" dirty="0" err="1">
                <a:solidFill>
                  <a:srgbClr val="FFFFFF"/>
                </a:solidFill>
                <a:latin typeface="Arial"/>
              </a:rPr>
              <a:t>ro</a:t>
            </a:r>
            <a:r>
              <a:rPr lang="sl-SI" sz="1799" b="1" dirty="0">
                <a:solidFill>
                  <a:srgbClr val="FFFFFF"/>
                </a:solidFill>
                <a:latin typeface="Arial"/>
              </a:rPr>
              <a:t>up</a:t>
            </a:r>
            <a:r>
              <a:rPr lang="en-US" sz="1799" b="1" dirty="0">
                <a:solidFill>
                  <a:srgbClr val="FFFFFF"/>
                </a:solidFill>
                <a:latin typeface="Arial"/>
              </a:rPr>
              <a:t>: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endParaRPr lang="en-US" sz="1799" dirty="0">
              <a:solidFill>
                <a:srgbClr val="FFFFFF"/>
              </a:solidFill>
              <a:latin typeface="Arial"/>
            </a:endParaRP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1799" dirty="0" err="1">
                <a:solidFill>
                  <a:srgbClr val="FFFFFF"/>
                </a:solidFill>
                <a:latin typeface="Arial"/>
              </a:rPr>
              <a:t>Slikovni</a:t>
            </a:r>
            <a:r>
              <a:rPr lang="en-US" sz="17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1799" dirty="0" err="1">
                <a:solidFill>
                  <a:srgbClr val="FFFFFF"/>
                </a:solidFill>
                <a:latin typeface="Arial"/>
              </a:rPr>
              <a:t>senzorji</a:t>
            </a:r>
            <a:endParaRPr lang="en-US" sz="1799" dirty="0">
              <a:solidFill>
                <a:srgbClr val="FFFFFF"/>
              </a:solidFill>
              <a:latin typeface="Arial"/>
            </a:endParaRP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1799" dirty="0" err="1">
                <a:solidFill>
                  <a:srgbClr val="FFFFFF"/>
                </a:solidFill>
                <a:latin typeface="Arial"/>
              </a:rPr>
              <a:t>iToF</a:t>
            </a:r>
            <a:endParaRPr lang="en-US" sz="1799" dirty="0">
              <a:solidFill>
                <a:srgbClr val="FFFFFF"/>
              </a:solidFill>
              <a:latin typeface="Arial"/>
            </a:endParaRP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srgbClr val="FFFFFF"/>
                </a:solidFill>
                <a:latin typeface="Arial"/>
              </a:rPr>
              <a:t>LiDAR</a:t>
            </a:r>
            <a:endParaRPr lang="sl-SI" sz="1799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536378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D71880-8D37-4B2A-8DC2-973AF8A48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onsemi SLO tim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FB155B-4B52-45ED-8E96-85762E424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144" y="2167676"/>
            <a:ext cx="2761262" cy="13669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559E7B-CC66-48CA-80A5-A4EB868FB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80" y="1708187"/>
            <a:ext cx="3733126" cy="309149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79DA9A7A-B87B-4E43-ADD1-38166B4F0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79" y="2650505"/>
            <a:ext cx="4875530" cy="1380765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9F633902-8DCA-4964-984C-E2DAD1ED25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151" y="1010372"/>
            <a:ext cx="2237792" cy="761802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25DAEFC2-13AF-4E97-8030-7147E0CE29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736" y="3759982"/>
            <a:ext cx="5497160" cy="1953259"/>
          </a:xfrm>
          <a:prstGeom prst="rect">
            <a:avLst/>
          </a:prstGeom>
        </p:spPr>
      </p:pic>
      <p:sp>
        <p:nvSpPr>
          <p:cNvPr id="15" name="Flowchart: Off-page Connector 23">
            <a:extLst>
              <a:ext uri="{FF2B5EF4-FFF2-40B4-BE49-F238E27FC236}">
                <a16:creationId xmlns:a16="http://schemas.microsoft.com/office/drawing/2014/main" id="{AF0BD24F-4650-44E4-A712-D50080AD7FC4}"/>
              </a:ext>
            </a:extLst>
          </p:cNvPr>
          <p:cNvSpPr/>
          <p:nvPr/>
        </p:nvSpPr>
        <p:spPr>
          <a:xfrm>
            <a:off x="4798626" y="1403920"/>
            <a:ext cx="4166130" cy="290660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9413"/>
              <a:gd name="connsiteX1" fmla="*/ 10000 w 10000"/>
              <a:gd name="connsiteY1" fmla="*/ 0 h 9413"/>
              <a:gd name="connsiteX2" fmla="*/ 10000 w 10000"/>
              <a:gd name="connsiteY2" fmla="*/ 8000 h 9413"/>
              <a:gd name="connsiteX3" fmla="*/ 5000 w 10000"/>
              <a:gd name="connsiteY3" fmla="*/ 9413 h 9413"/>
              <a:gd name="connsiteX4" fmla="*/ 0 w 10000"/>
              <a:gd name="connsiteY4" fmla="*/ 8000 h 9413"/>
              <a:gd name="connsiteX5" fmla="*/ 0 w 10000"/>
              <a:gd name="connsiteY5" fmla="*/ 0 h 9413"/>
              <a:gd name="connsiteX0" fmla="*/ 4648 w 14648"/>
              <a:gd name="connsiteY0" fmla="*/ 0 h 10000"/>
              <a:gd name="connsiteX1" fmla="*/ 14648 w 14648"/>
              <a:gd name="connsiteY1" fmla="*/ 0 h 10000"/>
              <a:gd name="connsiteX2" fmla="*/ 14648 w 14648"/>
              <a:gd name="connsiteY2" fmla="*/ 8499 h 10000"/>
              <a:gd name="connsiteX3" fmla="*/ 9648 w 14648"/>
              <a:gd name="connsiteY3" fmla="*/ 10000 h 10000"/>
              <a:gd name="connsiteX4" fmla="*/ 0 w 14648"/>
              <a:gd name="connsiteY4" fmla="*/ 4506 h 10000"/>
              <a:gd name="connsiteX5" fmla="*/ 4648 w 14648"/>
              <a:gd name="connsiteY5" fmla="*/ 0 h 10000"/>
              <a:gd name="connsiteX0" fmla="*/ 4648 w 14648"/>
              <a:gd name="connsiteY0" fmla="*/ 0 h 10000"/>
              <a:gd name="connsiteX1" fmla="*/ 14648 w 14648"/>
              <a:gd name="connsiteY1" fmla="*/ 0 h 10000"/>
              <a:gd name="connsiteX2" fmla="*/ 13944 w 14648"/>
              <a:gd name="connsiteY2" fmla="*/ 4382 h 10000"/>
              <a:gd name="connsiteX3" fmla="*/ 9648 w 14648"/>
              <a:gd name="connsiteY3" fmla="*/ 10000 h 10000"/>
              <a:gd name="connsiteX4" fmla="*/ 0 w 14648"/>
              <a:gd name="connsiteY4" fmla="*/ 4506 h 10000"/>
              <a:gd name="connsiteX5" fmla="*/ 4648 w 14648"/>
              <a:gd name="connsiteY5" fmla="*/ 0 h 10000"/>
              <a:gd name="connsiteX0" fmla="*/ 0 w 20282"/>
              <a:gd name="connsiteY0" fmla="*/ 0 h 14616"/>
              <a:gd name="connsiteX1" fmla="*/ 20282 w 20282"/>
              <a:gd name="connsiteY1" fmla="*/ 4616 h 14616"/>
              <a:gd name="connsiteX2" fmla="*/ 19578 w 20282"/>
              <a:gd name="connsiteY2" fmla="*/ 8998 h 14616"/>
              <a:gd name="connsiteX3" fmla="*/ 15282 w 20282"/>
              <a:gd name="connsiteY3" fmla="*/ 14616 h 14616"/>
              <a:gd name="connsiteX4" fmla="*/ 5634 w 20282"/>
              <a:gd name="connsiteY4" fmla="*/ 9122 h 14616"/>
              <a:gd name="connsiteX5" fmla="*/ 0 w 20282"/>
              <a:gd name="connsiteY5" fmla="*/ 0 h 14616"/>
              <a:gd name="connsiteX0" fmla="*/ 0 w 19578"/>
              <a:gd name="connsiteY0" fmla="*/ 0 h 14616"/>
              <a:gd name="connsiteX1" fmla="*/ 5071 w 19578"/>
              <a:gd name="connsiteY1" fmla="*/ 0 h 14616"/>
              <a:gd name="connsiteX2" fmla="*/ 19578 w 19578"/>
              <a:gd name="connsiteY2" fmla="*/ 8998 h 14616"/>
              <a:gd name="connsiteX3" fmla="*/ 15282 w 19578"/>
              <a:gd name="connsiteY3" fmla="*/ 14616 h 14616"/>
              <a:gd name="connsiteX4" fmla="*/ 5634 w 19578"/>
              <a:gd name="connsiteY4" fmla="*/ 9122 h 14616"/>
              <a:gd name="connsiteX5" fmla="*/ 0 w 19578"/>
              <a:gd name="connsiteY5" fmla="*/ 0 h 14616"/>
              <a:gd name="connsiteX0" fmla="*/ 0 w 19578"/>
              <a:gd name="connsiteY0" fmla="*/ 0 h 14616"/>
              <a:gd name="connsiteX1" fmla="*/ 5071 w 19578"/>
              <a:gd name="connsiteY1" fmla="*/ 0 h 14616"/>
              <a:gd name="connsiteX2" fmla="*/ 19578 w 19578"/>
              <a:gd name="connsiteY2" fmla="*/ 8998 h 14616"/>
              <a:gd name="connsiteX3" fmla="*/ 15282 w 19578"/>
              <a:gd name="connsiteY3" fmla="*/ 14616 h 14616"/>
              <a:gd name="connsiteX4" fmla="*/ 5634 w 19578"/>
              <a:gd name="connsiteY4" fmla="*/ 9122 h 14616"/>
              <a:gd name="connsiteX5" fmla="*/ 0 w 19578"/>
              <a:gd name="connsiteY5" fmla="*/ 0 h 14616"/>
              <a:gd name="connsiteX0" fmla="*/ 0 w 19578"/>
              <a:gd name="connsiteY0" fmla="*/ 0 h 14616"/>
              <a:gd name="connsiteX1" fmla="*/ 5071 w 19578"/>
              <a:gd name="connsiteY1" fmla="*/ 0 h 14616"/>
              <a:gd name="connsiteX2" fmla="*/ 19578 w 19578"/>
              <a:gd name="connsiteY2" fmla="*/ 8998 h 14616"/>
              <a:gd name="connsiteX3" fmla="*/ 15282 w 19578"/>
              <a:gd name="connsiteY3" fmla="*/ 14616 h 14616"/>
              <a:gd name="connsiteX4" fmla="*/ 5634 w 19578"/>
              <a:gd name="connsiteY4" fmla="*/ 9122 h 14616"/>
              <a:gd name="connsiteX5" fmla="*/ 10026 w 19578"/>
              <a:gd name="connsiteY5" fmla="*/ 8116 h 14616"/>
              <a:gd name="connsiteX6" fmla="*/ 0 w 19578"/>
              <a:gd name="connsiteY6" fmla="*/ 0 h 14616"/>
              <a:gd name="connsiteX0" fmla="*/ 0 w 19578"/>
              <a:gd name="connsiteY0" fmla="*/ 0 h 14616"/>
              <a:gd name="connsiteX1" fmla="*/ 5071 w 19578"/>
              <a:gd name="connsiteY1" fmla="*/ 0 h 14616"/>
              <a:gd name="connsiteX2" fmla="*/ 15660 w 19578"/>
              <a:gd name="connsiteY2" fmla="*/ 8366 h 14616"/>
              <a:gd name="connsiteX3" fmla="*/ 19578 w 19578"/>
              <a:gd name="connsiteY3" fmla="*/ 8998 h 14616"/>
              <a:gd name="connsiteX4" fmla="*/ 15282 w 19578"/>
              <a:gd name="connsiteY4" fmla="*/ 14616 h 14616"/>
              <a:gd name="connsiteX5" fmla="*/ 5634 w 19578"/>
              <a:gd name="connsiteY5" fmla="*/ 9122 h 14616"/>
              <a:gd name="connsiteX6" fmla="*/ 10026 w 19578"/>
              <a:gd name="connsiteY6" fmla="*/ 8116 h 14616"/>
              <a:gd name="connsiteX7" fmla="*/ 0 w 19578"/>
              <a:gd name="connsiteY7" fmla="*/ 0 h 14616"/>
              <a:gd name="connsiteX0" fmla="*/ 0 w 19747"/>
              <a:gd name="connsiteY0" fmla="*/ 0 h 14616"/>
              <a:gd name="connsiteX1" fmla="*/ 5071 w 19747"/>
              <a:gd name="connsiteY1" fmla="*/ 0 h 14616"/>
              <a:gd name="connsiteX2" fmla="*/ 15660 w 19747"/>
              <a:gd name="connsiteY2" fmla="*/ 8366 h 14616"/>
              <a:gd name="connsiteX3" fmla="*/ 19578 w 19747"/>
              <a:gd name="connsiteY3" fmla="*/ 8998 h 14616"/>
              <a:gd name="connsiteX4" fmla="*/ 15282 w 19747"/>
              <a:gd name="connsiteY4" fmla="*/ 14616 h 14616"/>
              <a:gd name="connsiteX5" fmla="*/ 5634 w 19747"/>
              <a:gd name="connsiteY5" fmla="*/ 9122 h 14616"/>
              <a:gd name="connsiteX6" fmla="*/ 10026 w 19747"/>
              <a:gd name="connsiteY6" fmla="*/ 8116 h 14616"/>
              <a:gd name="connsiteX7" fmla="*/ 0 w 19747"/>
              <a:gd name="connsiteY7" fmla="*/ 0 h 14616"/>
              <a:gd name="connsiteX0" fmla="*/ 0 w 19747"/>
              <a:gd name="connsiteY0" fmla="*/ 0 h 14616"/>
              <a:gd name="connsiteX1" fmla="*/ 5071 w 19747"/>
              <a:gd name="connsiteY1" fmla="*/ 0 h 14616"/>
              <a:gd name="connsiteX2" fmla="*/ 15660 w 19747"/>
              <a:gd name="connsiteY2" fmla="*/ 8366 h 14616"/>
              <a:gd name="connsiteX3" fmla="*/ 19578 w 19747"/>
              <a:gd name="connsiteY3" fmla="*/ 8998 h 14616"/>
              <a:gd name="connsiteX4" fmla="*/ 15282 w 19747"/>
              <a:gd name="connsiteY4" fmla="*/ 14616 h 14616"/>
              <a:gd name="connsiteX5" fmla="*/ 5634 w 19747"/>
              <a:gd name="connsiteY5" fmla="*/ 9122 h 14616"/>
              <a:gd name="connsiteX6" fmla="*/ 10026 w 19747"/>
              <a:gd name="connsiteY6" fmla="*/ 8116 h 14616"/>
              <a:gd name="connsiteX7" fmla="*/ 0 w 19747"/>
              <a:gd name="connsiteY7" fmla="*/ 0 h 14616"/>
              <a:gd name="connsiteX0" fmla="*/ 0 w 19747"/>
              <a:gd name="connsiteY0" fmla="*/ 0 h 14616"/>
              <a:gd name="connsiteX1" fmla="*/ 5071 w 19747"/>
              <a:gd name="connsiteY1" fmla="*/ 0 h 14616"/>
              <a:gd name="connsiteX2" fmla="*/ 15660 w 19747"/>
              <a:gd name="connsiteY2" fmla="*/ 8366 h 14616"/>
              <a:gd name="connsiteX3" fmla="*/ 19578 w 19747"/>
              <a:gd name="connsiteY3" fmla="*/ 8998 h 14616"/>
              <a:gd name="connsiteX4" fmla="*/ 15282 w 19747"/>
              <a:gd name="connsiteY4" fmla="*/ 14616 h 14616"/>
              <a:gd name="connsiteX5" fmla="*/ 5634 w 19747"/>
              <a:gd name="connsiteY5" fmla="*/ 9122 h 14616"/>
              <a:gd name="connsiteX6" fmla="*/ 10026 w 19747"/>
              <a:gd name="connsiteY6" fmla="*/ 8116 h 14616"/>
              <a:gd name="connsiteX7" fmla="*/ 0 w 19747"/>
              <a:gd name="connsiteY7" fmla="*/ 0 h 14616"/>
              <a:gd name="connsiteX0" fmla="*/ 0 w 19842"/>
              <a:gd name="connsiteY0" fmla="*/ 0 h 14616"/>
              <a:gd name="connsiteX1" fmla="*/ 5071 w 19842"/>
              <a:gd name="connsiteY1" fmla="*/ 0 h 14616"/>
              <a:gd name="connsiteX2" fmla="*/ 16822 w 19842"/>
              <a:gd name="connsiteY2" fmla="*/ 8881 h 14616"/>
              <a:gd name="connsiteX3" fmla="*/ 19578 w 19842"/>
              <a:gd name="connsiteY3" fmla="*/ 8998 h 14616"/>
              <a:gd name="connsiteX4" fmla="*/ 15282 w 19842"/>
              <a:gd name="connsiteY4" fmla="*/ 14616 h 14616"/>
              <a:gd name="connsiteX5" fmla="*/ 5634 w 19842"/>
              <a:gd name="connsiteY5" fmla="*/ 9122 h 14616"/>
              <a:gd name="connsiteX6" fmla="*/ 10026 w 19842"/>
              <a:gd name="connsiteY6" fmla="*/ 8116 h 14616"/>
              <a:gd name="connsiteX7" fmla="*/ 0 w 19842"/>
              <a:gd name="connsiteY7" fmla="*/ 0 h 14616"/>
              <a:gd name="connsiteX0" fmla="*/ 0 w 19842"/>
              <a:gd name="connsiteY0" fmla="*/ 0 h 14616"/>
              <a:gd name="connsiteX1" fmla="*/ 5071 w 19842"/>
              <a:gd name="connsiteY1" fmla="*/ 0 h 14616"/>
              <a:gd name="connsiteX2" fmla="*/ 16822 w 19842"/>
              <a:gd name="connsiteY2" fmla="*/ 8881 h 14616"/>
              <a:gd name="connsiteX3" fmla="*/ 19578 w 19842"/>
              <a:gd name="connsiteY3" fmla="*/ 8998 h 14616"/>
              <a:gd name="connsiteX4" fmla="*/ 15282 w 19842"/>
              <a:gd name="connsiteY4" fmla="*/ 14616 h 14616"/>
              <a:gd name="connsiteX5" fmla="*/ 5634 w 19842"/>
              <a:gd name="connsiteY5" fmla="*/ 9122 h 14616"/>
              <a:gd name="connsiteX6" fmla="*/ 10026 w 19842"/>
              <a:gd name="connsiteY6" fmla="*/ 8116 h 14616"/>
              <a:gd name="connsiteX7" fmla="*/ 0 w 19842"/>
              <a:gd name="connsiteY7" fmla="*/ 0 h 14616"/>
              <a:gd name="connsiteX0" fmla="*/ 0 w 19578"/>
              <a:gd name="connsiteY0" fmla="*/ 0 h 14616"/>
              <a:gd name="connsiteX1" fmla="*/ 5071 w 19578"/>
              <a:gd name="connsiteY1" fmla="*/ 0 h 14616"/>
              <a:gd name="connsiteX2" fmla="*/ 16822 w 19578"/>
              <a:gd name="connsiteY2" fmla="*/ 8881 h 14616"/>
              <a:gd name="connsiteX3" fmla="*/ 19578 w 19578"/>
              <a:gd name="connsiteY3" fmla="*/ 8998 h 14616"/>
              <a:gd name="connsiteX4" fmla="*/ 15282 w 19578"/>
              <a:gd name="connsiteY4" fmla="*/ 14616 h 14616"/>
              <a:gd name="connsiteX5" fmla="*/ 5634 w 19578"/>
              <a:gd name="connsiteY5" fmla="*/ 9122 h 14616"/>
              <a:gd name="connsiteX6" fmla="*/ 10026 w 19578"/>
              <a:gd name="connsiteY6" fmla="*/ 8116 h 14616"/>
              <a:gd name="connsiteX7" fmla="*/ 0 w 19578"/>
              <a:gd name="connsiteY7" fmla="*/ 0 h 14616"/>
              <a:gd name="connsiteX0" fmla="*/ 0 w 19578"/>
              <a:gd name="connsiteY0" fmla="*/ 0 h 14616"/>
              <a:gd name="connsiteX1" fmla="*/ 5071 w 19578"/>
              <a:gd name="connsiteY1" fmla="*/ 0 h 14616"/>
              <a:gd name="connsiteX2" fmla="*/ 16822 w 19578"/>
              <a:gd name="connsiteY2" fmla="*/ 8881 h 14616"/>
              <a:gd name="connsiteX3" fmla="*/ 19578 w 19578"/>
              <a:gd name="connsiteY3" fmla="*/ 8998 h 14616"/>
              <a:gd name="connsiteX4" fmla="*/ 15282 w 19578"/>
              <a:gd name="connsiteY4" fmla="*/ 14616 h 14616"/>
              <a:gd name="connsiteX5" fmla="*/ 5017 w 19578"/>
              <a:gd name="connsiteY5" fmla="*/ 8961 h 14616"/>
              <a:gd name="connsiteX6" fmla="*/ 10026 w 19578"/>
              <a:gd name="connsiteY6" fmla="*/ 8116 h 14616"/>
              <a:gd name="connsiteX7" fmla="*/ 0 w 19578"/>
              <a:gd name="connsiteY7" fmla="*/ 0 h 14616"/>
              <a:gd name="connsiteX0" fmla="*/ 0 w 19578"/>
              <a:gd name="connsiteY0" fmla="*/ 0 h 14616"/>
              <a:gd name="connsiteX1" fmla="*/ 5071 w 19578"/>
              <a:gd name="connsiteY1" fmla="*/ 0 h 14616"/>
              <a:gd name="connsiteX2" fmla="*/ 16822 w 19578"/>
              <a:gd name="connsiteY2" fmla="*/ 8881 h 14616"/>
              <a:gd name="connsiteX3" fmla="*/ 19578 w 19578"/>
              <a:gd name="connsiteY3" fmla="*/ 8998 h 14616"/>
              <a:gd name="connsiteX4" fmla="*/ 15282 w 19578"/>
              <a:gd name="connsiteY4" fmla="*/ 14616 h 14616"/>
              <a:gd name="connsiteX5" fmla="*/ 5017 w 19578"/>
              <a:gd name="connsiteY5" fmla="*/ 8961 h 14616"/>
              <a:gd name="connsiteX6" fmla="*/ 10026 w 19578"/>
              <a:gd name="connsiteY6" fmla="*/ 8116 h 14616"/>
              <a:gd name="connsiteX7" fmla="*/ 0 w 19578"/>
              <a:gd name="connsiteY7" fmla="*/ 0 h 14616"/>
              <a:gd name="connsiteX0" fmla="*/ 0 w 19578"/>
              <a:gd name="connsiteY0" fmla="*/ 0 h 14616"/>
              <a:gd name="connsiteX1" fmla="*/ 5071 w 19578"/>
              <a:gd name="connsiteY1" fmla="*/ 0 h 14616"/>
              <a:gd name="connsiteX2" fmla="*/ 16822 w 19578"/>
              <a:gd name="connsiteY2" fmla="*/ 8881 h 14616"/>
              <a:gd name="connsiteX3" fmla="*/ 19578 w 19578"/>
              <a:gd name="connsiteY3" fmla="*/ 8998 h 14616"/>
              <a:gd name="connsiteX4" fmla="*/ 15282 w 19578"/>
              <a:gd name="connsiteY4" fmla="*/ 14616 h 14616"/>
              <a:gd name="connsiteX5" fmla="*/ 5017 w 19578"/>
              <a:gd name="connsiteY5" fmla="*/ 8961 h 14616"/>
              <a:gd name="connsiteX6" fmla="*/ 9046 w 19578"/>
              <a:gd name="connsiteY6" fmla="*/ 8759 h 14616"/>
              <a:gd name="connsiteX7" fmla="*/ 0 w 19578"/>
              <a:gd name="connsiteY7" fmla="*/ 0 h 14616"/>
              <a:gd name="connsiteX0" fmla="*/ 0 w 19578"/>
              <a:gd name="connsiteY0" fmla="*/ 0 h 14616"/>
              <a:gd name="connsiteX1" fmla="*/ 5071 w 19578"/>
              <a:gd name="connsiteY1" fmla="*/ 0 h 14616"/>
              <a:gd name="connsiteX2" fmla="*/ 16822 w 19578"/>
              <a:gd name="connsiteY2" fmla="*/ 8881 h 14616"/>
              <a:gd name="connsiteX3" fmla="*/ 19578 w 19578"/>
              <a:gd name="connsiteY3" fmla="*/ 8998 h 14616"/>
              <a:gd name="connsiteX4" fmla="*/ 15282 w 19578"/>
              <a:gd name="connsiteY4" fmla="*/ 14616 h 14616"/>
              <a:gd name="connsiteX5" fmla="*/ 5017 w 19578"/>
              <a:gd name="connsiteY5" fmla="*/ 8961 h 14616"/>
              <a:gd name="connsiteX6" fmla="*/ 9046 w 19578"/>
              <a:gd name="connsiteY6" fmla="*/ 8759 h 14616"/>
              <a:gd name="connsiteX7" fmla="*/ 0 w 19578"/>
              <a:gd name="connsiteY7" fmla="*/ 0 h 14616"/>
              <a:gd name="connsiteX0" fmla="*/ 0 w 19578"/>
              <a:gd name="connsiteY0" fmla="*/ 0 h 14616"/>
              <a:gd name="connsiteX1" fmla="*/ 5071 w 19578"/>
              <a:gd name="connsiteY1" fmla="*/ 0 h 14616"/>
              <a:gd name="connsiteX2" fmla="*/ 16822 w 19578"/>
              <a:gd name="connsiteY2" fmla="*/ 8881 h 14616"/>
              <a:gd name="connsiteX3" fmla="*/ 19578 w 19578"/>
              <a:gd name="connsiteY3" fmla="*/ 8998 h 14616"/>
              <a:gd name="connsiteX4" fmla="*/ 15282 w 19578"/>
              <a:gd name="connsiteY4" fmla="*/ 14616 h 14616"/>
              <a:gd name="connsiteX5" fmla="*/ 5017 w 19578"/>
              <a:gd name="connsiteY5" fmla="*/ 8961 h 14616"/>
              <a:gd name="connsiteX6" fmla="*/ 9300 w 19578"/>
              <a:gd name="connsiteY6" fmla="*/ 8984 h 14616"/>
              <a:gd name="connsiteX7" fmla="*/ 0 w 19578"/>
              <a:gd name="connsiteY7" fmla="*/ 0 h 14616"/>
              <a:gd name="connsiteX0" fmla="*/ 0 w 19578"/>
              <a:gd name="connsiteY0" fmla="*/ 0 h 14616"/>
              <a:gd name="connsiteX1" fmla="*/ 5071 w 19578"/>
              <a:gd name="connsiteY1" fmla="*/ 0 h 14616"/>
              <a:gd name="connsiteX2" fmla="*/ 16822 w 19578"/>
              <a:gd name="connsiteY2" fmla="*/ 8881 h 14616"/>
              <a:gd name="connsiteX3" fmla="*/ 19578 w 19578"/>
              <a:gd name="connsiteY3" fmla="*/ 8998 h 14616"/>
              <a:gd name="connsiteX4" fmla="*/ 15282 w 19578"/>
              <a:gd name="connsiteY4" fmla="*/ 14616 h 14616"/>
              <a:gd name="connsiteX5" fmla="*/ 5017 w 19578"/>
              <a:gd name="connsiteY5" fmla="*/ 8961 h 14616"/>
              <a:gd name="connsiteX6" fmla="*/ 9300 w 19578"/>
              <a:gd name="connsiteY6" fmla="*/ 8984 h 14616"/>
              <a:gd name="connsiteX7" fmla="*/ 0 w 19578"/>
              <a:gd name="connsiteY7" fmla="*/ 0 h 14616"/>
              <a:gd name="connsiteX0" fmla="*/ 0 w 19578"/>
              <a:gd name="connsiteY0" fmla="*/ 0 h 14616"/>
              <a:gd name="connsiteX1" fmla="*/ 5071 w 19578"/>
              <a:gd name="connsiteY1" fmla="*/ 0 h 14616"/>
              <a:gd name="connsiteX2" fmla="*/ 16822 w 19578"/>
              <a:gd name="connsiteY2" fmla="*/ 8881 h 14616"/>
              <a:gd name="connsiteX3" fmla="*/ 19578 w 19578"/>
              <a:gd name="connsiteY3" fmla="*/ 8998 h 14616"/>
              <a:gd name="connsiteX4" fmla="*/ 15282 w 19578"/>
              <a:gd name="connsiteY4" fmla="*/ 14616 h 14616"/>
              <a:gd name="connsiteX5" fmla="*/ 5017 w 19578"/>
              <a:gd name="connsiteY5" fmla="*/ 8961 h 14616"/>
              <a:gd name="connsiteX6" fmla="*/ 9300 w 19578"/>
              <a:gd name="connsiteY6" fmla="*/ 8984 h 14616"/>
              <a:gd name="connsiteX7" fmla="*/ 0 w 19578"/>
              <a:gd name="connsiteY7" fmla="*/ 0 h 14616"/>
              <a:gd name="connsiteX0" fmla="*/ 0 w 19578"/>
              <a:gd name="connsiteY0" fmla="*/ 0 h 14616"/>
              <a:gd name="connsiteX1" fmla="*/ 5071 w 19578"/>
              <a:gd name="connsiteY1" fmla="*/ 0 h 14616"/>
              <a:gd name="connsiteX2" fmla="*/ 17076 w 19578"/>
              <a:gd name="connsiteY2" fmla="*/ 8881 h 14616"/>
              <a:gd name="connsiteX3" fmla="*/ 19578 w 19578"/>
              <a:gd name="connsiteY3" fmla="*/ 8998 h 14616"/>
              <a:gd name="connsiteX4" fmla="*/ 15282 w 19578"/>
              <a:gd name="connsiteY4" fmla="*/ 14616 h 14616"/>
              <a:gd name="connsiteX5" fmla="*/ 5017 w 19578"/>
              <a:gd name="connsiteY5" fmla="*/ 8961 h 14616"/>
              <a:gd name="connsiteX6" fmla="*/ 9300 w 19578"/>
              <a:gd name="connsiteY6" fmla="*/ 8984 h 14616"/>
              <a:gd name="connsiteX7" fmla="*/ 0 w 19578"/>
              <a:gd name="connsiteY7" fmla="*/ 0 h 14616"/>
              <a:gd name="connsiteX0" fmla="*/ 0 w 19578"/>
              <a:gd name="connsiteY0" fmla="*/ 0 h 14616"/>
              <a:gd name="connsiteX1" fmla="*/ 5071 w 19578"/>
              <a:gd name="connsiteY1" fmla="*/ 0 h 14616"/>
              <a:gd name="connsiteX2" fmla="*/ 17076 w 19578"/>
              <a:gd name="connsiteY2" fmla="*/ 8849 h 14616"/>
              <a:gd name="connsiteX3" fmla="*/ 19578 w 19578"/>
              <a:gd name="connsiteY3" fmla="*/ 8998 h 14616"/>
              <a:gd name="connsiteX4" fmla="*/ 15282 w 19578"/>
              <a:gd name="connsiteY4" fmla="*/ 14616 h 14616"/>
              <a:gd name="connsiteX5" fmla="*/ 5017 w 19578"/>
              <a:gd name="connsiteY5" fmla="*/ 8961 h 14616"/>
              <a:gd name="connsiteX6" fmla="*/ 9300 w 19578"/>
              <a:gd name="connsiteY6" fmla="*/ 8984 h 14616"/>
              <a:gd name="connsiteX7" fmla="*/ 0 w 19578"/>
              <a:gd name="connsiteY7" fmla="*/ 0 h 14616"/>
              <a:gd name="connsiteX0" fmla="*/ 0 w 19578"/>
              <a:gd name="connsiteY0" fmla="*/ 0 h 14616"/>
              <a:gd name="connsiteX1" fmla="*/ 5071 w 19578"/>
              <a:gd name="connsiteY1" fmla="*/ 0 h 14616"/>
              <a:gd name="connsiteX2" fmla="*/ 16677 w 19578"/>
              <a:gd name="connsiteY2" fmla="*/ 8946 h 14616"/>
              <a:gd name="connsiteX3" fmla="*/ 19578 w 19578"/>
              <a:gd name="connsiteY3" fmla="*/ 8998 h 14616"/>
              <a:gd name="connsiteX4" fmla="*/ 15282 w 19578"/>
              <a:gd name="connsiteY4" fmla="*/ 14616 h 14616"/>
              <a:gd name="connsiteX5" fmla="*/ 5017 w 19578"/>
              <a:gd name="connsiteY5" fmla="*/ 8961 h 14616"/>
              <a:gd name="connsiteX6" fmla="*/ 9300 w 19578"/>
              <a:gd name="connsiteY6" fmla="*/ 8984 h 14616"/>
              <a:gd name="connsiteX7" fmla="*/ 0 w 19578"/>
              <a:gd name="connsiteY7" fmla="*/ 0 h 14616"/>
              <a:gd name="connsiteX0" fmla="*/ 0 w 19578"/>
              <a:gd name="connsiteY0" fmla="*/ 0 h 14616"/>
              <a:gd name="connsiteX1" fmla="*/ 5071 w 19578"/>
              <a:gd name="connsiteY1" fmla="*/ 0 h 14616"/>
              <a:gd name="connsiteX2" fmla="*/ 16677 w 19578"/>
              <a:gd name="connsiteY2" fmla="*/ 8946 h 14616"/>
              <a:gd name="connsiteX3" fmla="*/ 19578 w 19578"/>
              <a:gd name="connsiteY3" fmla="*/ 8998 h 14616"/>
              <a:gd name="connsiteX4" fmla="*/ 15282 w 19578"/>
              <a:gd name="connsiteY4" fmla="*/ 14616 h 14616"/>
              <a:gd name="connsiteX5" fmla="*/ 5017 w 19578"/>
              <a:gd name="connsiteY5" fmla="*/ 8961 h 14616"/>
              <a:gd name="connsiteX6" fmla="*/ 9300 w 19578"/>
              <a:gd name="connsiteY6" fmla="*/ 8984 h 14616"/>
              <a:gd name="connsiteX7" fmla="*/ 0 w 19578"/>
              <a:gd name="connsiteY7" fmla="*/ 0 h 14616"/>
              <a:gd name="connsiteX0" fmla="*/ 0 w 19578"/>
              <a:gd name="connsiteY0" fmla="*/ 0 h 14616"/>
              <a:gd name="connsiteX1" fmla="*/ 5071 w 19578"/>
              <a:gd name="connsiteY1" fmla="*/ 0 h 14616"/>
              <a:gd name="connsiteX2" fmla="*/ 16677 w 19578"/>
              <a:gd name="connsiteY2" fmla="*/ 8946 h 14616"/>
              <a:gd name="connsiteX3" fmla="*/ 19578 w 19578"/>
              <a:gd name="connsiteY3" fmla="*/ 8998 h 14616"/>
              <a:gd name="connsiteX4" fmla="*/ 15282 w 19578"/>
              <a:gd name="connsiteY4" fmla="*/ 14616 h 14616"/>
              <a:gd name="connsiteX5" fmla="*/ 5017 w 19578"/>
              <a:gd name="connsiteY5" fmla="*/ 8961 h 14616"/>
              <a:gd name="connsiteX6" fmla="*/ 9300 w 19578"/>
              <a:gd name="connsiteY6" fmla="*/ 8984 h 14616"/>
              <a:gd name="connsiteX7" fmla="*/ 0 w 19578"/>
              <a:gd name="connsiteY7" fmla="*/ 0 h 14616"/>
              <a:gd name="connsiteX0" fmla="*/ 0 w 19578"/>
              <a:gd name="connsiteY0" fmla="*/ 64 h 14680"/>
              <a:gd name="connsiteX1" fmla="*/ 3364 w 19578"/>
              <a:gd name="connsiteY1" fmla="*/ 0 h 14680"/>
              <a:gd name="connsiteX2" fmla="*/ 16677 w 19578"/>
              <a:gd name="connsiteY2" fmla="*/ 9010 h 14680"/>
              <a:gd name="connsiteX3" fmla="*/ 19578 w 19578"/>
              <a:gd name="connsiteY3" fmla="*/ 9062 h 14680"/>
              <a:gd name="connsiteX4" fmla="*/ 15282 w 19578"/>
              <a:gd name="connsiteY4" fmla="*/ 14680 h 14680"/>
              <a:gd name="connsiteX5" fmla="*/ 5017 w 19578"/>
              <a:gd name="connsiteY5" fmla="*/ 9025 h 14680"/>
              <a:gd name="connsiteX6" fmla="*/ 9300 w 19578"/>
              <a:gd name="connsiteY6" fmla="*/ 9048 h 14680"/>
              <a:gd name="connsiteX7" fmla="*/ 0 w 19578"/>
              <a:gd name="connsiteY7" fmla="*/ 64 h 14680"/>
              <a:gd name="connsiteX0" fmla="*/ 0 w 20958"/>
              <a:gd name="connsiteY0" fmla="*/ 128 h 14680"/>
              <a:gd name="connsiteX1" fmla="*/ 4744 w 20958"/>
              <a:gd name="connsiteY1" fmla="*/ 0 h 14680"/>
              <a:gd name="connsiteX2" fmla="*/ 18057 w 20958"/>
              <a:gd name="connsiteY2" fmla="*/ 9010 h 14680"/>
              <a:gd name="connsiteX3" fmla="*/ 20958 w 20958"/>
              <a:gd name="connsiteY3" fmla="*/ 9062 h 14680"/>
              <a:gd name="connsiteX4" fmla="*/ 16662 w 20958"/>
              <a:gd name="connsiteY4" fmla="*/ 14680 h 14680"/>
              <a:gd name="connsiteX5" fmla="*/ 6397 w 20958"/>
              <a:gd name="connsiteY5" fmla="*/ 9025 h 14680"/>
              <a:gd name="connsiteX6" fmla="*/ 10680 w 20958"/>
              <a:gd name="connsiteY6" fmla="*/ 9048 h 14680"/>
              <a:gd name="connsiteX7" fmla="*/ 0 w 20958"/>
              <a:gd name="connsiteY7" fmla="*/ 128 h 14680"/>
              <a:gd name="connsiteX0" fmla="*/ 0 w 20958"/>
              <a:gd name="connsiteY0" fmla="*/ 0 h 14552"/>
              <a:gd name="connsiteX1" fmla="*/ 4744 w 20958"/>
              <a:gd name="connsiteY1" fmla="*/ 676 h 14552"/>
              <a:gd name="connsiteX2" fmla="*/ 18057 w 20958"/>
              <a:gd name="connsiteY2" fmla="*/ 8882 h 14552"/>
              <a:gd name="connsiteX3" fmla="*/ 20958 w 20958"/>
              <a:gd name="connsiteY3" fmla="*/ 8934 h 14552"/>
              <a:gd name="connsiteX4" fmla="*/ 16662 w 20958"/>
              <a:gd name="connsiteY4" fmla="*/ 14552 h 14552"/>
              <a:gd name="connsiteX5" fmla="*/ 6397 w 20958"/>
              <a:gd name="connsiteY5" fmla="*/ 8897 h 14552"/>
              <a:gd name="connsiteX6" fmla="*/ 10680 w 20958"/>
              <a:gd name="connsiteY6" fmla="*/ 8920 h 14552"/>
              <a:gd name="connsiteX7" fmla="*/ 0 w 20958"/>
              <a:gd name="connsiteY7" fmla="*/ 0 h 14552"/>
              <a:gd name="connsiteX0" fmla="*/ 0 w 20958"/>
              <a:gd name="connsiteY0" fmla="*/ 32 h 14584"/>
              <a:gd name="connsiteX1" fmla="*/ 4018 w 20958"/>
              <a:gd name="connsiteY1" fmla="*/ 0 h 14584"/>
              <a:gd name="connsiteX2" fmla="*/ 18057 w 20958"/>
              <a:gd name="connsiteY2" fmla="*/ 8914 h 14584"/>
              <a:gd name="connsiteX3" fmla="*/ 20958 w 20958"/>
              <a:gd name="connsiteY3" fmla="*/ 8966 h 14584"/>
              <a:gd name="connsiteX4" fmla="*/ 16662 w 20958"/>
              <a:gd name="connsiteY4" fmla="*/ 14584 h 14584"/>
              <a:gd name="connsiteX5" fmla="*/ 6397 w 20958"/>
              <a:gd name="connsiteY5" fmla="*/ 8929 h 14584"/>
              <a:gd name="connsiteX6" fmla="*/ 10680 w 20958"/>
              <a:gd name="connsiteY6" fmla="*/ 8952 h 14584"/>
              <a:gd name="connsiteX7" fmla="*/ 0 w 20958"/>
              <a:gd name="connsiteY7" fmla="*/ 32 h 14584"/>
              <a:gd name="connsiteX0" fmla="*/ 0 w 20958"/>
              <a:gd name="connsiteY0" fmla="*/ 32 h 14584"/>
              <a:gd name="connsiteX1" fmla="*/ 4018 w 20958"/>
              <a:gd name="connsiteY1" fmla="*/ 0 h 14584"/>
              <a:gd name="connsiteX2" fmla="*/ 18057 w 20958"/>
              <a:gd name="connsiteY2" fmla="*/ 8914 h 14584"/>
              <a:gd name="connsiteX3" fmla="*/ 20958 w 20958"/>
              <a:gd name="connsiteY3" fmla="*/ 8966 h 14584"/>
              <a:gd name="connsiteX4" fmla="*/ 16662 w 20958"/>
              <a:gd name="connsiteY4" fmla="*/ 14584 h 14584"/>
              <a:gd name="connsiteX5" fmla="*/ 6397 w 20958"/>
              <a:gd name="connsiteY5" fmla="*/ 8929 h 14584"/>
              <a:gd name="connsiteX6" fmla="*/ 10680 w 20958"/>
              <a:gd name="connsiteY6" fmla="*/ 8952 h 14584"/>
              <a:gd name="connsiteX7" fmla="*/ 0 w 20958"/>
              <a:gd name="connsiteY7" fmla="*/ 32 h 14584"/>
              <a:gd name="connsiteX0" fmla="*/ 0 w 20958"/>
              <a:gd name="connsiteY0" fmla="*/ 32 h 14584"/>
              <a:gd name="connsiteX1" fmla="*/ 4018 w 20958"/>
              <a:gd name="connsiteY1" fmla="*/ 0 h 14584"/>
              <a:gd name="connsiteX2" fmla="*/ 18057 w 20958"/>
              <a:gd name="connsiteY2" fmla="*/ 8914 h 14584"/>
              <a:gd name="connsiteX3" fmla="*/ 20958 w 20958"/>
              <a:gd name="connsiteY3" fmla="*/ 8966 h 14584"/>
              <a:gd name="connsiteX4" fmla="*/ 16662 w 20958"/>
              <a:gd name="connsiteY4" fmla="*/ 14584 h 14584"/>
              <a:gd name="connsiteX5" fmla="*/ 6397 w 20958"/>
              <a:gd name="connsiteY5" fmla="*/ 8929 h 14584"/>
              <a:gd name="connsiteX6" fmla="*/ 10680 w 20958"/>
              <a:gd name="connsiteY6" fmla="*/ 8952 h 14584"/>
              <a:gd name="connsiteX7" fmla="*/ 0 w 20958"/>
              <a:gd name="connsiteY7" fmla="*/ 32 h 14584"/>
              <a:gd name="connsiteX0" fmla="*/ 0 w 20958"/>
              <a:gd name="connsiteY0" fmla="*/ 32 h 14584"/>
              <a:gd name="connsiteX1" fmla="*/ 4018 w 20958"/>
              <a:gd name="connsiteY1" fmla="*/ 0 h 14584"/>
              <a:gd name="connsiteX2" fmla="*/ 18057 w 20958"/>
              <a:gd name="connsiteY2" fmla="*/ 8914 h 14584"/>
              <a:gd name="connsiteX3" fmla="*/ 20958 w 20958"/>
              <a:gd name="connsiteY3" fmla="*/ 8966 h 14584"/>
              <a:gd name="connsiteX4" fmla="*/ 16662 w 20958"/>
              <a:gd name="connsiteY4" fmla="*/ 14584 h 14584"/>
              <a:gd name="connsiteX5" fmla="*/ 6397 w 20958"/>
              <a:gd name="connsiteY5" fmla="*/ 8929 h 14584"/>
              <a:gd name="connsiteX6" fmla="*/ 10680 w 20958"/>
              <a:gd name="connsiteY6" fmla="*/ 8952 h 14584"/>
              <a:gd name="connsiteX7" fmla="*/ 0 w 20958"/>
              <a:gd name="connsiteY7" fmla="*/ 32 h 14584"/>
              <a:gd name="connsiteX0" fmla="*/ 0 w 20958"/>
              <a:gd name="connsiteY0" fmla="*/ 32 h 14584"/>
              <a:gd name="connsiteX1" fmla="*/ 4018 w 20958"/>
              <a:gd name="connsiteY1" fmla="*/ 0 h 14584"/>
              <a:gd name="connsiteX2" fmla="*/ 18057 w 20958"/>
              <a:gd name="connsiteY2" fmla="*/ 8914 h 14584"/>
              <a:gd name="connsiteX3" fmla="*/ 20958 w 20958"/>
              <a:gd name="connsiteY3" fmla="*/ 8966 h 14584"/>
              <a:gd name="connsiteX4" fmla="*/ 16662 w 20958"/>
              <a:gd name="connsiteY4" fmla="*/ 14584 h 14584"/>
              <a:gd name="connsiteX5" fmla="*/ 6397 w 20958"/>
              <a:gd name="connsiteY5" fmla="*/ 8929 h 14584"/>
              <a:gd name="connsiteX6" fmla="*/ 10680 w 20958"/>
              <a:gd name="connsiteY6" fmla="*/ 8952 h 14584"/>
              <a:gd name="connsiteX7" fmla="*/ 0 w 20958"/>
              <a:gd name="connsiteY7" fmla="*/ 32 h 14584"/>
              <a:gd name="connsiteX0" fmla="*/ 2151 w 23109"/>
              <a:gd name="connsiteY0" fmla="*/ 37444 h 51996"/>
              <a:gd name="connsiteX1" fmla="*/ 0 w 23109"/>
              <a:gd name="connsiteY1" fmla="*/ 0 h 51996"/>
              <a:gd name="connsiteX2" fmla="*/ 20208 w 23109"/>
              <a:gd name="connsiteY2" fmla="*/ 46326 h 51996"/>
              <a:gd name="connsiteX3" fmla="*/ 23109 w 23109"/>
              <a:gd name="connsiteY3" fmla="*/ 46378 h 51996"/>
              <a:gd name="connsiteX4" fmla="*/ 18813 w 23109"/>
              <a:gd name="connsiteY4" fmla="*/ 51996 h 51996"/>
              <a:gd name="connsiteX5" fmla="*/ 8548 w 23109"/>
              <a:gd name="connsiteY5" fmla="*/ 46341 h 51996"/>
              <a:gd name="connsiteX6" fmla="*/ 12831 w 23109"/>
              <a:gd name="connsiteY6" fmla="*/ 46364 h 51996"/>
              <a:gd name="connsiteX7" fmla="*/ 2151 w 23109"/>
              <a:gd name="connsiteY7" fmla="*/ 37444 h 51996"/>
              <a:gd name="connsiteX0" fmla="*/ 0 w 24772"/>
              <a:gd name="connsiteY0" fmla="*/ 368 h 51996"/>
              <a:gd name="connsiteX1" fmla="*/ 1663 w 24772"/>
              <a:gd name="connsiteY1" fmla="*/ 0 h 51996"/>
              <a:gd name="connsiteX2" fmla="*/ 21871 w 24772"/>
              <a:gd name="connsiteY2" fmla="*/ 46326 h 51996"/>
              <a:gd name="connsiteX3" fmla="*/ 24772 w 24772"/>
              <a:gd name="connsiteY3" fmla="*/ 46378 h 51996"/>
              <a:gd name="connsiteX4" fmla="*/ 20476 w 24772"/>
              <a:gd name="connsiteY4" fmla="*/ 51996 h 51996"/>
              <a:gd name="connsiteX5" fmla="*/ 10211 w 24772"/>
              <a:gd name="connsiteY5" fmla="*/ 46341 h 51996"/>
              <a:gd name="connsiteX6" fmla="*/ 14494 w 24772"/>
              <a:gd name="connsiteY6" fmla="*/ 46364 h 51996"/>
              <a:gd name="connsiteX7" fmla="*/ 0 w 24772"/>
              <a:gd name="connsiteY7" fmla="*/ 368 h 51996"/>
              <a:gd name="connsiteX0" fmla="*/ 24803 w 49575"/>
              <a:gd name="connsiteY0" fmla="*/ 368 h 51996"/>
              <a:gd name="connsiteX1" fmla="*/ 26466 w 49575"/>
              <a:gd name="connsiteY1" fmla="*/ 0 h 51996"/>
              <a:gd name="connsiteX2" fmla="*/ 46674 w 49575"/>
              <a:gd name="connsiteY2" fmla="*/ 46326 h 51996"/>
              <a:gd name="connsiteX3" fmla="*/ 49575 w 49575"/>
              <a:gd name="connsiteY3" fmla="*/ 46378 h 51996"/>
              <a:gd name="connsiteX4" fmla="*/ 45279 w 49575"/>
              <a:gd name="connsiteY4" fmla="*/ 51996 h 51996"/>
              <a:gd name="connsiteX5" fmla="*/ 35014 w 49575"/>
              <a:gd name="connsiteY5" fmla="*/ 46341 h 51996"/>
              <a:gd name="connsiteX6" fmla="*/ 39297 w 49575"/>
              <a:gd name="connsiteY6" fmla="*/ 46364 h 51996"/>
              <a:gd name="connsiteX7" fmla="*/ 148 w 49575"/>
              <a:gd name="connsiteY7" fmla="*/ 8928 h 51996"/>
              <a:gd name="connsiteX8" fmla="*/ 24803 w 49575"/>
              <a:gd name="connsiteY8" fmla="*/ 368 h 51996"/>
              <a:gd name="connsiteX0" fmla="*/ 24803 w 49575"/>
              <a:gd name="connsiteY0" fmla="*/ 368 h 51996"/>
              <a:gd name="connsiteX1" fmla="*/ 26466 w 49575"/>
              <a:gd name="connsiteY1" fmla="*/ 0 h 51996"/>
              <a:gd name="connsiteX2" fmla="*/ 3288 w 49575"/>
              <a:gd name="connsiteY2" fmla="*/ 10438 h 51996"/>
              <a:gd name="connsiteX3" fmla="*/ 46674 w 49575"/>
              <a:gd name="connsiteY3" fmla="*/ 46326 h 51996"/>
              <a:gd name="connsiteX4" fmla="*/ 49575 w 49575"/>
              <a:gd name="connsiteY4" fmla="*/ 46378 h 51996"/>
              <a:gd name="connsiteX5" fmla="*/ 45279 w 49575"/>
              <a:gd name="connsiteY5" fmla="*/ 51996 h 51996"/>
              <a:gd name="connsiteX6" fmla="*/ 35014 w 49575"/>
              <a:gd name="connsiteY6" fmla="*/ 46341 h 51996"/>
              <a:gd name="connsiteX7" fmla="*/ 39297 w 49575"/>
              <a:gd name="connsiteY7" fmla="*/ 46364 h 51996"/>
              <a:gd name="connsiteX8" fmla="*/ 148 w 49575"/>
              <a:gd name="connsiteY8" fmla="*/ 8928 h 51996"/>
              <a:gd name="connsiteX9" fmla="*/ 24803 w 49575"/>
              <a:gd name="connsiteY9" fmla="*/ 368 h 51996"/>
              <a:gd name="connsiteX0" fmla="*/ 24803 w 49575"/>
              <a:gd name="connsiteY0" fmla="*/ 368 h 51996"/>
              <a:gd name="connsiteX1" fmla="*/ 26466 w 49575"/>
              <a:gd name="connsiteY1" fmla="*/ 0 h 51996"/>
              <a:gd name="connsiteX2" fmla="*/ 3288 w 49575"/>
              <a:gd name="connsiteY2" fmla="*/ 10438 h 51996"/>
              <a:gd name="connsiteX3" fmla="*/ 33124 w 49575"/>
              <a:gd name="connsiteY3" fmla="*/ 21678 h 51996"/>
              <a:gd name="connsiteX4" fmla="*/ 46674 w 49575"/>
              <a:gd name="connsiteY4" fmla="*/ 46326 h 51996"/>
              <a:gd name="connsiteX5" fmla="*/ 49575 w 49575"/>
              <a:gd name="connsiteY5" fmla="*/ 46378 h 51996"/>
              <a:gd name="connsiteX6" fmla="*/ 45279 w 49575"/>
              <a:gd name="connsiteY6" fmla="*/ 51996 h 51996"/>
              <a:gd name="connsiteX7" fmla="*/ 35014 w 49575"/>
              <a:gd name="connsiteY7" fmla="*/ 46341 h 51996"/>
              <a:gd name="connsiteX8" fmla="*/ 39297 w 49575"/>
              <a:gd name="connsiteY8" fmla="*/ 46364 h 51996"/>
              <a:gd name="connsiteX9" fmla="*/ 148 w 49575"/>
              <a:gd name="connsiteY9" fmla="*/ 8928 h 51996"/>
              <a:gd name="connsiteX10" fmla="*/ 24803 w 49575"/>
              <a:gd name="connsiteY10" fmla="*/ 368 h 51996"/>
              <a:gd name="connsiteX0" fmla="*/ 24803 w 49575"/>
              <a:gd name="connsiteY0" fmla="*/ 368 h 51996"/>
              <a:gd name="connsiteX1" fmla="*/ 26466 w 49575"/>
              <a:gd name="connsiteY1" fmla="*/ 0 h 51996"/>
              <a:gd name="connsiteX2" fmla="*/ 3288 w 49575"/>
              <a:gd name="connsiteY2" fmla="*/ 10438 h 51996"/>
              <a:gd name="connsiteX3" fmla="*/ 33124 w 49575"/>
              <a:gd name="connsiteY3" fmla="*/ 21678 h 51996"/>
              <a:gd name="connsiteX4" fmla="*/ 46674 w 49575"/>
              <a:gd name="connsiteY4" fmla="*/ 46326 h 51996"/>
              <a:gd name="connsiteX5" fmla="*/ 49575 w 49575"/>
              <a:gd name="connsiteY5" fmla="*/ 46378 h 51996"/>
              <a:gd name="connsiteX6" fmla="*/ 45279 w 49575"/>
              <a:gd name="connsiteY6" fmla="*/ 51996 h 51996"/>
              <a:gd name="connsiteX7" fmla="*/ 35014 w 49575"/>
              <a:gd name="connsiteY7" fmla="*/ 46341 h 51996"/>
              <a:gd name="connsiteX8" fmla="*/ 39297 w 49575"/>
              <a:gd name="connsiteY8" fmla="*/ 46364 h 51996"/>
              <a:gd name="connsiteX9" fmla="*/ 34357 w 49575"/>
              <a:gd name="connsiteY9" fmla="*/ 25201 h 51996"/>
              <a:gd name="connsiteX10" fmla="*/ 148 w 49575"/>
              <a:gd name="connsiteY10" fmla="*/ 8928 h 51996"/>
              <a:gd name="connsiteX11" fmla="*/ 24803 w 49575"/>
              <a:gd name="connsiteY11" fmla="*/ 368 h 51996"/>
              <a:gd name="connsiteX0" fmla="*/ 24803 w 49575"/>
              <a:gd name="connsiteY0" fmla="*/ 368 h 51996"/>
              <a:gd name="connsiteX1" fmla="*/ 26466 w 49575"/>
              <a:gd name="connsiteY1" fmla="*/ 0 h 51996"/>
              <a:gd name="connsiteX2" fmla="*/ 3288 w 49575"/>
              <a:gd name="connsiteY2" fmla="*/ 10438 h 51996"/>
              <a:gd name="connsiteX3" fmla="*/ 33124 w 49575"/>
              <a:gd name="connsiteY3" fmla="*/ 21678 h 51996"/>
              <a:gd name="connsiteX4" fmla="*/ 46674 w 49575"/>
              <a:gd name="connsiteY4" fmla="*/ 46326 h 51996"/>
              <a:gd name="connsiteX5" fmla="*/ 49575 w 49575"/>
              <a:gd name="connsiteY5" fmla="*/ 46378 h 51996"/>
              <a:gd name="connsiteX6" fmla="*/ 45279 w 49575"/>
              <a:gd name="connsiteY6" fmla="*/ 51996 h 51996"/>
              <a:gd name="connsiteX7" fmla="*/ 35014 w 49575"/>
              <a:gd name="connsiteY7" fmla="*/ 46341 h 51996"/>
              <a:gd name="connsiteX8" fmla="*/ 39297 w 49575"/>
              <a:gd name="connsiteY8" fmla="*/ 46364 h 51996"/>
              <a:gd name="connsiteX9" fmla="*/ 6317 w 49575"/>
              <a:gd name="connsiteY9" fmla="*/ 32751 h 51996"/>
              <a:gd name="connsiteX10" fmla="*/ 34357 w 49575"/>
              <a:gd name="connsiteY10" fmla="*/ 25201 h 51996"/>
              <a:gd name="connsiteX11" fmla="*/ 148 w 49575"/>
              <a:gd name="connsiteY11" fmla="*/ 8928 h 51996"/>
              <a:gd name="connsiteX12" fmla="*/ 24803 w 49575"/>
              <a:gd name="connsiteY12" fmla="*/ 368 h 51996"/>
              <a:gd name="connsiteX0" fmla="*/ 24803 w 49575"/>
              <a:gd name="connsiteY0" fmla="*/ 368 h 51996"/>
              <a:gd name="connsiteX1" fmla="*/ 26466 w 49575"/>
              <a:gd name="connsiteY1" fmla="*/ 0 h 51996"/>
              <a:gd name="connsiteX2" fmla="*/ 3288 w 49575"/>
              <a:gd name="connsiteY2" fmla="*/ 10438 h 51996"/>
              <a:gd name="connsiteX3" fmla="*/ 33124 w 49575"/>
              <a:gd name="connsiteY3" fmla="*/ 21678 h 51996"/>
              <a:gd name="connsiteX4" fmla="*/ 14505 w 49575"/>
              <a:gd name="connsiteY4" fmla="*/ 34764 h 51996"/>
              <a:gd name="connsiteX5" fmla="*/ 46674 w 49575"/>
              <a:gd name="connsiteY5" fmla="*/ 46326 h 51996"/>
              <a:gd name="connsiteX6" fmla="*/ 49575 w 49575"/>
              <a:gd name="connsiteY6" fmla="*/ 46378 h 51996"/>
              <a:gd name="connsiteX7" fmla="*/ 45279 w 49575"/>
              <a:gd name="connsiteY7" fmla="*/ 51996 h 51996"/>
              <a:gd name="connsiteX8" fmla="*/ 35014 w 49575"/>
              <a:gd name="connsiteY8" fmla="*/ 46341 h 51996"/>
              <a:gd name="connsiteX9" fmla="*/ 39297 w 49575"/>
              <a:gd name="connsiteY9" fmla="*/ 46364 h 51996"/>
              <a:gd name="connsiteX10" fmla="*/ 6317 w 49575"/>
              <a:gd name="connsiteY10" fmla="*/ 32751 h 51996"/>
              <a:gd name="connsiteX11" fmla="*/ 34357 w 49575"/>
              <a:gd name="connsiteY11" fmla="*/ 25201 h 51996"/>
              <a:gd name="connsiteX12" fmla="*/ 148 w 49575"/>
              <a:gd name="connsiteY12" fmla="*/ 8928 h 51996"/>
              <a:gd name="connsiteX13" fmla="*/ 24803 w 49575"/>
              <a:gd name="connsiteY13" fmla="*/ 368 h 51996"/>
              <a:gd name="connsiteX0" fmla="*/ 24803 w 49575"/>
              <a:gd name="connsiteY0" fmla="*/ 368 h 51996"/>
              <a:gd name="connsiteX1" fmla="*/ 26466 w 49575"/>
              <a:gd name="connsiteY1" fmla="*/ 0 h 51996"/>
              <a:gd name="connsiteX2" fmla="*/ 3288 w 49575"/>
              <a:gd name="connsiteY2" fmla="*/ 10438 h 51996"/>
              <a:gd name="connsiteX3" fmla="*/ 36152 w 49575"/>
              <a:gd name="connsiteY3" fmla="*/ 24866 h 51996"/>
              <a:gd name="connsiteX4" fmla="*/ 14505 w 49575"/>
              <a:gd name="connsiteY4" fmla="*/ 34764 h 51996"/>
              <a:gd name="connsiteX5" fmla="*/ 46674 w 49575"/>
              <a:gd name="connsiteY5" fmla="*/ 46326 h 51996"/>
              <a:gd name="connsiteX6" fmla="*/ 49575 w 49575"/>
              <a:gd name="connsiteY6" fmla="*/ 46378 h 51996"/>
              <a:gd name="connsiteX7" fmla="*/ 45279 w 49575"/>
              <a:gd name="connsiteY7" fmla="*/ 51996 h 51996"/>
              <a:gd name="connsiteX8" fmla="*/ 35014 w 49575"/>
              <a:gd name="connsiteY8" fmla="*/ 46341 h 51996"/>
              <a:gd name="connsiteX9" fmla="*/ 39297 w 49575"/>
              <a:gd name="connsiteY9" fmla="*/ 46364 h 51996"/>
              <a:gd name="connsiteX10" fmla="*/ 6317 w 49575"/>
              <a:gd name="connsiteY10" fmla="*/ 32751 h 51996"/>
              <a:gd name="connsiteX11" fmla="*/ 34357 w 49575"/>
              <a:gd name="connsiteY11" fmla="*/ 25201 h 51996"/>
              <a:gd name="connsiteX12" fmla="*/ 148 w 49575"/>
              <a:gd name="connsiteY12" fmla="*/ 8928 h 51996"/>
              <a:gd name="connsiteX13" fmla="*/ 24803 w 49575"/>
              <a:gd name="connsiteY13" fmla="*/ 368 h 51996"/>
              <a:gd name="connsiteX0" fmla="*/ 24580 w 49576"/>
              <a:gd name="connsiteY0" fmla="*/ 0 h 52635"/>
              <a:gd name="connsiteX1" fmla="*/ 26467 w 49576"/>
              <a:gd name="connsiteY1" fmla="*/ 639 h 52635"/>
              <a:gd name="connsiteX2" fmla="*/ 3289 w 49576"/>
              <a:gd name="connsiteY2" fmla="*/ 11077 h 52635"/>
              <a:gd name="connsiteX3" fmla="*/ 36153 w 49576"/>
              <a:gd name="connsiteY3" fmla="*/ 25505 h 52635"/>
              <a:gd name="connsiteX4" fmla="*/ 14506 w 49576"/>
              <a:gd name="connsiteY4" fmla="*/ 35403 h 52635"/>
              <a:gd name="connsiteX5" fmla="*/ 46675 w 49576"/>
              <a:gd name="connsiteY5" fmla="*/ 46965 h 52635"/>
              <a:gd name="connsiteX6" fmla="*/ 49576 w 49576"/>
              <a:gd name="connsiteY6" fmla="*/ 47017 h 52635"/>
              <a:gd name="connsiteX7" fmla="*/ 45280 w 49576"/>
              <a:gd name="connsiteY7" fmla="*/ 52635 h 52635"/>
              <a:gd name="connsiteX8" fmla="*/ 35015 w 49576"/>
              <a:gd name="connsiteY8" fmla="*/ 46980 h 52635"/>
              <a:gd name="connsiteX9" fmla="*/ 39298 w 49576"/>
              <a:gd name="connsiteY9" fmla="*/ 47003 h 52635"/>
              <a:gd name="connsiteX10" fmla="*/ 6318 w 49576"/>
              <a:gd name="connsiteY10" fmla="*/ 33390 h 52635"/>
              <a:gd name="connsiteX11" fmla="*/ 34358 w 49576"/>
              <a:gd name="connsiteY11" fmla="*/ 25840 h 52635"/>
              <a:gd name="connsiteX12" fmla="*/ 149 w 49576"/>
              <a:gd name="connsiteY12" fmla="*/ 9567 h 52635"/>
              <a:gd name="connsiteX13" fmla="*/ 24580 w 49576"/>
              <a:gd name="connsiteY13" fmla="*/ 0 h 52635"/>
              <a:gd name="connsiteX0" fmla="*/ 24580 w 49576"/>
              <a:gd name="connsiteY0" fmla="*/ 0 h 52635"/>
              <a:gd name="connsiteX1" fmla="*/ 26467 w 49576"/>
              <a:gd name="connsiteY1" fmla="*/ 639 h 52635"/>
              <a:gd name="connsiteX2" fmla="*/ 2953 w 49576"/>
              <a:gd name="connsiteY2" fmla="*/ 10406 h 52635"/>
              <a:gd name="connsiteX3" fmla="*/ 36153 w 49576"/>
              <a:gd name="connsiteY3" fmla="*/ 25505 h 52635"/>
              <a:gd name="connsiteX4" fmla="*/ 14506 w 49576"/>
              <a:gd name="connsiteY4" fmla="*/ 35403 h 52635"/>
              <a:gd name="connsiteX5" fmla="*/ 46675 w 49576"/>
              <a:gd name="connsiteY5" fmla="*/ 46965 h 52635"/>
              <a:gd name="connsiteX6" fmla="*/ 49576 w 49576"/>
              <a:gd name="connsiteY6" fmla="*/ 47017 h 52635"/>
              <a:gd name="connsiteX7" fmla="*/ 45280 w 49576"/>
              <a:gd name="connsiteY7" fmla="*/ 52635 h 52635"/>
              <a:gd name="connsiteX8" fmla="*/ 35015 w 49576"/>
              <a:gd name="connsiteY8" fmla="*/ 46980 h 52635"/>
              <a:gd name="connsiteX9" fmla="*/ 39298 w 49576"/>
              <a:gd name="connsiteY9" fmla="*/ 47003 h 52635"/>
              <a:gd name="connsiteX10" fmla="*/ 6318 w 49576"/>
              <a:gd name="connsiteY10" fmla="*/ 33390 h 52635"/>
              <a:gd name="connsiteX11" fmla="*/ 34358 w 49576"/>
              <a:gd name="connsiteY11" fmla="*/ 25840 h 52635"/>
              <a:gd name="connsiteX12" fmla="*/ 149 w 49576"/>
              <a:gd name="connsiteY12" fmla="*/ 9567 h 52635"/>
              <a:gd name="connsiteX13" fmla="*/ 24580 w 49576"/>
              <a:gd name="connsiteY13" fmla="*/ 0 h 52635"/>
              <a:gd name="connsiteX0" fmla="*/ 26154 w 49569"/>
              <a:gd name="connsiteY0" fmla="*/ 0 h 52808"/>
              <a:gd name="connsiteX1" fmla="*/ 26460 w 49569"/>
              <a:gd name="connsiteY1" fmla="*/ 812 h 52808"/>
              <a:gd name="connsiteX2" fmla="*/ 2946 w 49569"/>
              <a:gd name="connsiteY2" fmla="*/ 10579 h 52808"/>
              <a:gd name="connsiteX3" fmla="*/ 36146 w 49569"/>
              <a:gd name="connsiteY3" fmla="*/ 25678 h 52808"/>
              <a:gd name="connsiteX4" fmla="*/ 14499 w 49569"/>
              <a:gd name="connsiteY4" fmla="*/ 35576 h 52808"/>
              <a:gd name="connsiteX5" fmla="*/ 46668 w 49569"/>
              <a:gd name="connsiteY5" fmla="*/ 47138 h 52808"/>
              <a:gd name="connsiteX6" fmla="*/ 49569 w 49569"/>
              <a:gd name="connsiteY6" fmla="*/ 47190 h 52808"/>
              <a:gd name="connsiteX7" fmla="*/ 45273 w 49569"/>
              <a:gd name="connsiteY7" fmla="*/ 52808 h 52808"/>
              <a:gd name="connsiteX8" fmla="*/ 35008 w 49569"/>
              <a:gd name="connsiteY8" fmla="*/ 47153 h 52808"/>
              <a:gd name="connsiteX9" fmla="*/ 39291 w 49569"/>
              <a:gd name="connsiteY9" fmla="*/ 47176 h 52808"/>
              <a:gd name="connsiteX10" fmla="*/ 6311 w 49569"/>
              <a:gd name="connsiteY10" fmla="*/ 33563 h 52808"/>
              <a:gd name="connsiteX11" fmla="*/ 34351 w 49569"/>
              <a:gd name="connsiteY11" fmla="*/ 26013 h 52808"/>
              <a:gd name="connsiteX12" fmla="*/ 142 w 49569"/>
              <a:gd name="connsiteY12" fmla="*/ 9740 h 52808"/>
              <a:gd name="connsiteX13" fmla="*/ 26154 w 49569"/>
              <a:gd name="connsiteY13" fmla="*/ 0 h 52808"/>
              <a:gd name="connsiteX0" fmla="*/ 26211 w 49626"/>
              <a:gd name="connsiteY0" fmla="*/ 0 h 52808"/>
              <a:gd name="connsiteX1" fmla="*/ 26517 w 49626"/>
              <a:gd name="connsiteY1" fmla="*/ 812 h 52808"/>
              <a:gd name="connsiteX2" fmla="*/ 3003 w 49626"/>
              <a:gd name="connsiteY2" fmla="*/ 10579 h 52808"/>
              <a:gd name="connsiteX3" fmla="*/ 36203 w 49626"/>
              <a:gd name="connsiteY3" fmla="*/ 25678 h 52808"/>
              <a:gd name="connsiteX4" fmla="*/ 14556 w 49626"/>
              <a:gd name="connsiteY4" fmla="*/ 35576 h 52808"/>
              <a:gd name="connsiteX5" fmla="*/ 46725 w 49626"/>
              <a:gd name="connsiteY5" fmla="*/ 47138 h 52808"/>
              <a:gd name="connsiteX6" fmla="*/ 49626 w 49626"/>
              <a:gd name="connsiteY6" fmla="*/ 47190 h 52808"/>
              <a:gd name="connsiteX7" fmla="*/ 45330 w 49626"/>
              <a:gd name="connsiteY7" fmla="*/ 52808 h 52808"/>
              <a:gd name="connsiteX8" fmla="*/ 35065 w 49626"/>
              <a:gd name="connsiteY8" fmla="*/ 47153 h 52808"/>
              <a:gd name="connsiteX9" fmla="*/ 39348 w 49626"/>
              <a:gd name="connsiteY9" fmla="*/ 47176 h 52808"/>
              <a:gd name="connsiteX10" fmla="*/ 6368 w 49626"/>
              <a:gd name="connsiteY10" fmla="*/ 33563 h 52808"/>
              <a:gd name="connsiteX11" fmla="*/ 34408 w 49626"/>
              <a:gd name="connsiteY11" fmla="*/ 26013 h 52808"/>
              <a:gd name="connsiteX12" fmla="*/ 199 w 49626"/>
              <a:gd name="connsiteY12" fmla="*/ 9740 h 52808"/>
              <a:gd name="connsiteX13" fmla="*/ 26211 w 49626"/>
              <a:gd name="connsiteY13" fmla="*/ 0 h 52808"/>
              <a:gd name="connsiteX0" fmla="*/ 26211 w 49626"/>
              <a:gd name="connsiteY0" fmla="*/ 0 h 52808"/>
              <a:gd name="connsiteX1" fmla="*/ 26401 w 49626"/>
              <a:gd name="connsiteY1" fmla="*/ 581 h 52808"/>
              <a:gd name="connsiteX2" fmla="*/ 3003 w 49626"/>
              <a:gd name="connsiteY2" fmla="*/ 10579 h 52808"/>
              <a:gd name="connsiteX3" fmla="*/ 36203 w 49626"/>
              <a:gd name="connsiteY3" fmla="*/ 25678 h 52808"/>
              <a:gd name="connsiteX4" fmla="*/ 14556 w 49626"/>
              <a:gd name="connsiteY4" fmla="*/ 35576 h 52808"/>
              <a:gd name="connsiteX5" fmla="*/ 46725 w 49626"/>
              <a:gd name="connsiteY5" fmla="*/ 47138 h 52808"/>
              <a:gd name="connsiteX6" fmla="*/ 49626 w 49626"/>
              <a:gd name="connsiteY6" fmla="*/ 47190 h 52808"/>
              <a:gd name="connsiteX7" fmla="*/ 45330 w 49626"/>
              <a:gd name="connsiteY7" fmla="*/ 52808 h 52808"/>
              <a:gd name="connsiteX8" fmla="*/ 35065 w 49626"/>
              <a:gd name="connsiteY8" fmla="*/ 47153 h 52808"/>
              <a:gd name="connsiteX9" fmla="*/ 39348 w 49626"/>
              <a:gd name="connsiteY9" fmla="*/ 47176 h 52808"/>
              <a:gd name="connsiteX10" fmla="*/ 6368 w 49626"/>
              <a:gd name="connsiteY10" fmla="*/ 33563 h 52808"/>
              <a:gd name="connsiteX11" fmla="*/ 34408 w 49626"/>
              <a:gd name="connsiteY11" fmla="*/ 26013 h 52808"/>
              <a:gd name="connsiteX12" fmla="*/ 199 w 49626"/>
              <a:gd name="connsiteY12" fmla="*/ 9740 h 52808"/>
              <a:gd name="connsiteX13" fmla="*/ 26211 w 49626"/>
              <a:gd name="connsiteY13" fmla="*/ 0 h 52808"/>
              <a:gd name="connsiteX0" fmla="*/ 26211 w 49626"/>
              <a:gd name="connsiteY0" fmla="*/ 0 h 52808"/>
              <a:gd name="connsiteX1" fmla="*/ 26401 w 49626"/>
              <a:gd name="connsiteY1" fmla="*/ 581 h 52808"/>
              <a:gd name="connsiteX2" fmla="*/ 3003 w 49626"/>
              <a:gd name="connsiteY2" fmla="*/ 10579 h 52808"/>
              <a:gd name="connsiteX3" fmla="*/ 36203 w 49626"/>
              <a:gd name="connsiteY3" fmla="*/ 25678 h 52808"/>
              <a:gd name="connsiteX4" fmla="*/ 14556 w 49626"/>
              <a:gd name="connsiteY4" fmla="*/ 35576 h 52808"/>
              <a:gd name="connsiteX5" fmla="*/ 46725 w 49626"/>
              <a:gd name="connsiteY5" fmla="*/ 47138 h 52808"/>
              <a:gd name="connsiteX6" fmla="*/ 49626 w 49626"/>
              <a:gd name="connsiteY6" fmla="*/ 47190 h 52808"/>
              <a:gd name="connsiteX7" fmla="*/ 45330 w 49626"/>
              <a:gd name="connsiteY7" fmla="*/ 52808 h 52808"/>
              <a:gd name="connsiteX8" fmla="*/ 35065 w 49626"/>
              <a:gd name="connsiteY8" fmla="*/ 47153 h 52808"/>
              <a:gd name="connsiteX9" fmla="*/ 39348 w 49626"/>
              <a:gd name="connsiteY9" fmla="*/ 47176 h 52808"/>
              <a:gd name="connsiteX10" fmla="*/ 6368 w 49626"/>
              <a:gd name="connsiteY10" fmla="*/ 33563 h 52808"/>
              <a:gd name="connsiteX11" fmla="*/ 34408 w 49626"/>
              <a:gd name="connsiteY11" fmla="*/ 26013 h 52808"/>
              <a:gd name="connsiteX12" fmla="*/ 199 w 49626"/>
              <a:gd name="connsiteY12" fmla="*/ 9740 h 52808"/>
              <a:gd name="connsiteX13" fmla="*/ 26211 w 49626"/>
              <a:gd name="connsiteY13" fmla="*/ 0 h 52808"/>
              <a:gd name="connsiteX0" fmla="*/ 26211 w 49626"/>
              <a:gd name="connsiteY0" fmla="*/ 0 h 52808"/>
              <a:gd name="connsiteX1" fmla="*/ 26401 w 49626"/>
              <a:gd name="connsiteY1" fmla="*/ 581 h 52808"/>
              <a:gd name="connsiteX2" fmla="*/ 3003 w 49626"/>
              <a:gd name="connsiteY2" fmla="*/ 10579 h 52808"/>
              <a:gd name="connsiteX3" fmla="*/ 36203 w 49626"/>
              <a:gd name="connsiteY3" fmla="*/ 25678 h 52808"/>
              <a:gd name="connsiteX4" fmla="*/ 14556 w 49626"/>
              <a:gd name="connsiteY4" fmla="*/ 35576 h 52808"/>
              <a:gd name="connsiteX5" fmla="*/ 46725 w 49626"/>
              <a:gd name="connsiteY5" fmla="*/ 47138 h 52808"/>
              <a:gd name="connsiteX6" fmla="*/ 49626 w 49626"/>
              <a:gd name="connsiteY6" fmla="*/ 47190 h 52808"/>
              <a:gd name="connsiteX7" fmla="*/ 45330 w 49626"/>
              <a:gd name="connsiteY7" fmla="*/ 52808 h 52808"/>
              <a:gd name="connsiteX8" fmla="*/ 35065 w 49626"/>
              <a:gd name="connsiteY8" fmla="*/ 47153 h 52808"/>
              <a:gd name="connsiteX9" fmla="*/ 39348 w 49626"/>
              <a:gd name="connsiteY9" fmla="*/ 47176 h 52808"/>
              <a:gd name="connsiteX10" fmla="*/ 6368 w 49626"/>
              <a:gd name="connsiteY10" fmla="*/ 33563 h 52808"/>
              <a:gd name="connsiteX11" fmla="*/ 34408 w 49626"/>
              <a:gd name="connsiteY11" fmla="*/ 26013 h 52808"/>
              <a:gd name="connsiteX12" fmla="*/ 199 w 49626"/>
              <a:gd name="connsiteY12" fmla="*/ 9740 h 52808"/>
              <a:gd name="connsiteX13" fmla="*/ 26211 w 49626"/>
              <a:gd name="connsiteY13" fmla="*/ 0 h 52808"/>
              <a:gd name="connsiteX0" fmla="*/ 26211 w 49626"/>
              <a:gd name="connsiteY0" fmla="*/ 0 h 52808"/>
              <a:gd name="connsiteX1" fmla="*/ 26401 w 49626"/>
              <a:gd name="connsiteY1" fmla="*/ 581 h 52808"/>
              <a:gd name="connsiteX2" fmla="*/ 3003 w 49626"/>
              <a:gd name="connsiteY2" fmla="*/ 10579 h 52808"/>
              <a:gd name="connsiteX3" fmla="*/ 36203 w 49626"/>
              <a:gd name="connsiteY3" fmla="*/ 25678 h 52808"/>
              <a:gd name="connsiteX4" fmla="*/ 14556 w 49626"/>
              <a:gd name="connsiteY4" fmla="*/ 35576 h 52808"/>
              <a:gd name="connsiteX5" fmla="*/ 46725 w 49626"/>
              <a:gd name="connsiteY5" fmla="*/ 47138 h 52808"/>
              <a:gd name="connsiteX6" fmla="*/ 49626 w 49626"/>
              <a:gd name="connsiteY6" fmla="*/ 47190 h 52808"/>
              <a:gd name="connsiteX7" fmla="*/ 45330 w 49626"/>
              <a:gd name="connsiteY7" fmla="*/ 52808 h 52808"/>
              <a:gd name="connsiteX8" fmla="*/ 35065 w 49626"/>
              <a:gd name="connsiteY8" fmla="*/ 47153 h 52808"/>
              <a:gd name="connsiteX9" fmla="*/ 39348 w 49626"/>
              <a:gd name="connsiteY9" fmla="*/ 47176 h 52808"/>
              <a:gd name="connsiteX10" fmla="*/ 6368 w 49626"/>
              <a:gd name="connsiteY10" fmla="*/ 33563 h 52808"/>
              <a:gd name="connsiteX11" fmla="*/ 34408 w 49626"/>
              <a:gd name="connsiteY11" fmla="*/ 26013 h 52808"/>
              <a:gd name="connsiteX12" fmla="*/ 199 w 49626"/>
              <a:gd name="connsiteY12" fmla="*/ 9740 h 52808"/>
              <a:gd name="connsiteX13" fmla="*/ 26211 w 49626"/>
              <a:gd name="connsiteY13" fmla="*/ 0 h 52808"/>
              <a:gd name="connsiteX0" fmla="*/ 26211 w 49626"/>
              <a:gd name="connsiteY0" fmla="*/ 0 h 52808"/>
              <a:gd name="connsiteX1" fmla="*/ 26401 w 49626"/>
              <a:gd name="connsiteY1" fmla="*/ 581 h 52808"/>
              <a:gd name="connsiteX2" fmla="*/ 2193 w 49626"/>
              <a:gd name="connsiteY2" fmla="*/ 8561 h 52808"/>
              <a:gd name="connsiteX3" fmla="*/ 36203 w 49626"/>
              <a:gd name="connsiteY3" fmla="*/ 25678 h 52808"/>
              <a:gd name="connsiteX4" fmla="*/ 14556 w 49626"/>
              <a:gd name="connsiteY4" fmla="*/ 35576 h 52808"/>
              <a:gd name="connsiteX5" fmla="*/ 46725 w 49626"/>
              <a:gd name="connsiteY5" fmla="*/ 47138 h 52808"/>
              <a:gd name="connsiteX6" fmla="*/ 49626 w 49626"/>
              <a:gd name="connsiteY6" fmla="*/ 47190 h 52808"/>
              <a:gd name="connsiteX7" fmla="*/ 45330 w 49626"/>
              <a:gd name="connsiteY7" fmla="*/ 52808 h 52808"/>
              <a:gd name="connsiteX8" fmla="*/ 35065 w 49626"/>
              <a:gd name="connsiteY8" fmla="*/ 47153 h 52808"/>
              <a:gd name="connsiteX9" fmla="*/ 39348 w 49626"/>
              <a:gd name="connsiteY9" fmla="*/ 47176 h 52808"/>
              <a:gd name="connsiteX10" fmla="*/ 6368 w 49626"/>
              <a:gd name="connsiteY10" fmla="*/ 33563 h 52808"/>
              <a:gd name="connsiteX11" fmla="*/ 34408 w 49626"/>
              <a:gd name="connsiteY11" fmla="*/ 26013 h 52808"/>
              <a:gd name="connsiteX12" fmla="*/ 199 w 49626"/>
              <a:gd name="connsiteY12" fmla="*/ 9740 h 52808"/>
              <a:gd name="connsiteX13" fmla="*/ 26211 w 49626"/>
              <a:gd name="connsiteY13" fmla="*/ 0 h 52808"/>
              <a:gd name="connsiteX0" fmla="*/ 26440 w 49855"/>
              <a:gd name="connsiteY0" fmla="*/ 0 h 52808"/>
              <a:gd name="connsiteX1" fmla="*/ 26630 w 49855"/>
              <a:gd name="connsiteY1" fmla="*/ 581 h 52808"/>
              <a:gd name="connsiteX2" fmla="*/ 2422 w 49855"/>
              <a:gd name="connsiteY2" fmla="*/ 8561 h 52808"/>
              <a:gd name="connsiteX3" fmla="*/ 36432 w 49855"/>
              <a:gd name="connsiteY3" fmla="*/ 25678 h 52808"/>
              <a:gd name="connsiteX4" fmla="*/ 14785 w 49855"/>
              <a:gd name="connsiteY4" fmla="*/ 35576 h 52808"/>
              <a:gd name="connsiteX5" fmla="*/ 46954 w 49855"/>
              <a:gd name="connsiteY5" fmla="*/ 47138 h 52808"/>
              <a:gd name="connsiteX6" fmla="*/ 49855 w 49855"/>
              <a:gd name="connsiteY6" fmla="*/ 47190 h 52808"/>
              <a:gd name="connsiteX7" fmla="*/ 45559 w 49855"/>
              <a:gd name="connsiteY7" fmla="*/ 52808 h 52808"/>
              <a:gd name="connsiteX8" fmla="*/ 35294 w 49855"/>
              <a:gd name="connsiteY8" fmla="*/ 47153 h 52808"/>
              <a:gd name="connsiteX9" fmla="*/ 39577 w 49855"/>
              <a:gd name="connsiteY9" fmla="*/ 47176 h 52808"/>
              <a:gd name="connsiteX10" fmla="*/ 6597 w 49855"/>
              <a:gd name="connsiteY10" fmla="*/ 33563 h 52808"/>
              <a:gd name="connsiteX11" fmla="*/ 34637 w 49855"/>
              <a:gd name="connsiteY11" fmla="*/ 26013 h 52808"/>
              <a:gd name="connsiteX12" fmla="*/ 197 w 49855"/>
              <a:gd name="connsiteY12" fmla="*/ 8817 h 52808"/>
              <a:gd name="connsiteX13" fmla="*/ 26440 w 49855"/>
              <a:gd name="connsiteY13" fmla="*/ 0 h 52808"/>
              <a:gd name="connsiteX0" fmla="*/ 26244 w 49659"/>
              <a:gd name="connsiteY0" fmla="*/ 0 h 52808"/>
              <a:gd name="connsiteX1" fmla="*/ 26434 w 49659"/>
              <a:gd name="connsiteY1" fmla="*/ 581 h 52808"/>
              <a:gd name="connsiteX2" fmla="*/ 2226 w 49659"/>
              <a:gd name="connsiteY2" fmla="*/ 8561 h 52808"/>
              <a:gd name="connsiteX3" fmla="*/ 36236 w 49659"/>
              <a:gd name="connsiteY3" fmla="*/ 25678 h 52808"/>
              <a:gd name="connsiteX4" fmla="*/ 14589 w 49659"/>
              <a:gd name="connsiteY4" fmla="*/ 35576 h 52808"/>
              <a:gd name="connsiteX5" fmla="*/ 46758 w 49659"/>
              <a:gd name="connsiteY5" fmla="*/ 47138 h 52808"/>
              <a:gd name="connsiteX6" fmla="*/ 49659 w 49659"/>
              <a:gd name="connsiteY6" fmla="*/ 47190 h 52808"/>
              <a:gd name="connsiteX7" fmla="*/ 45363 w 49659"/>
              <a:gd name="connsiteY7" fmla="*/ 52808 h 52808"/>
              <a:gd name="connsiteX8" fmla="*/ 35098 w 49659"/>
              <a:gd name="connsiteY8" fmla="*/ 47153 h 52808"/>
              <a:gd name="connsiteX9" fmla="*/ 39381 w 49659"/>
              <a:gd name="connsiteY9" fmla="*/ 47176 h 52808"/>
              <a:gd name="connsiteX10" fmla="*/ 6401 w 49659"/>
              <a:gd name="connsiteY10" fmla="*/ 33563 h 52808"/>
              <a:gd name="connsiteX11" fmla="*/ 34441 w 49659"/>
              <a:gd name="connsiteY11" fmla="*/ 26013 h 52808"/>
              <a:gd name="connsiteX12" fmla="*/ 1 w 49659"/>
              <a:gd name="connsiteY12" fmla="*/ 8817 h 52808"/>
              <a:gd name="connsiteX13" fmla="*/ 26244 w 49659"/>
              <a:gd name="connsiteY13" fmla="*/ 0 h 52808"/>
              <a:gd name="connsiteX0" fmla="*/ 27168 w 50583"/>
              <a:gd name="connsiteY0" fmla="*/ 0 h 52808"/>
              <a:gd name="connsiteX1" fmla="*/ 27358 w 50583"/>
              <a:gd name="connsiteY1" fmla="*/ 581 h 52808"/>
              <a:gd name="connsiteX2" fmla="*/ 3150 w 50583"/>
              <a:gd name="connsiteY2" fmla="*/ 8561 h 52808"/>
              <a:gd name="connsiteX3" fmla="*/ 37160 w 50583"/>
              <a:gd name="connsiteY3" fmla="*/ 25678 h 52808"/>
              <a:gd name="connsiteX4" fmla="*/ 15513 w 50583"/>
              <a:gd name="connsiteY4" fmla="*/ 35576 h 52808"/>
              <a:gd name="connsiteX5" fmla="*/ 47682 w 50583"/>
              <a:gd name="connsiteY5" fmla="*/ 47138 h 52808"/>
              <a:gd name="connsiteX6" fmla="*/ 50583 w 50583"/>
              <a:gd name="connsiteY6" fmla="*/ 47190 h 52808"/>
              <a:gd name="connsiteX7" fmla="*/ 46287 w 50583"/>
              <a:gd name="connsiteY7" fmla="*/ 52808 h 52808"/>
              <a:gd name="connsiteX8" fmla="*/ 36022 w 50583"/>
              <a:gd name="connsiteY8" fmla="*/ 47153 h 52808"/>
              <a:gd name="connsiteX9" fmla="*/ 40305 w 50583"/>
              <a:gd name="connsiteY9" fmla="*/ 47176 h 52808"/>
              <a:gd name="connsiteX10" fmla="*/ 7325 w 50583"/>
              <a:gd name="connsiteY10" fmla="*/ 33563 h 52808"/>
              <a:gd name="connsiteX11" fmla="*/ 35365 w 50583"/>
              <a:gd name="connsiteY11" fmla="*/ 26013 h 52808"/>
              <a:gd name="connsiteX12" fmla="*/ 0 w 50583"/>
              <a:gd name="connsiteY12" fmla="*/ 8817 h 52808"/>
              <a:gd name="connsiteX13" fmla="*/ 27168 w 50583"/>
              <a:gd name="connsiteY13" fmla="*/ 0 h 52808"/>
              <a:gd name="connsiteX0" fmla="*/ 27168 w 50583"/>
              <a:gd name="connsiteY0" fmla="*/ 0 h 52808"/>
              <a:gd name="connsiteX1" fmla="*/ 27358 w 50583"/>
              <a:gd name="connsiteY1" fmla="*/ 581 h 52808"/>
              <a:gd name="connsiteX2" fmla="*/ 3150 w 50583"/>
              <a:gd name="connsiteY2" fmla="*/ 8561 h 52808"/>
              <a:gd name="connsiteX3" fmla="*/ 37160 w 50583"/>
              <a:gd name="connsiteY3" fmla="*/ 25678 h 52808"/>
              <a:gd name="connsiteX4" fmla="*/ 15513 w 50583"/>
              <a:gd name="connsiteY4" fmla="*/ 35576 h 52808"/>
              <a:gd name="connsiteX5" fmla="*/ 47682 w 50583"/>
              <a:gd name="connsiteY5" fmla="*/ 47138 h 52808"/>
              <a:gd name="connsiteX6" fmla="*/ 50583 w 50583"/>
              <a:gd name="connsiteY6" fmla="*/ 47190 h 52808"/>
              <a:gd name="connsiteX7" fmla="*/ 46287 w 50583"/>
              <a:gd name="connsiteY7" fmla="*/ 52808 h 52808"/>
              <a:gd name="connsiteX8" fmla="*/ 36022 w 50583"/>
              <a:gd name="connsiteY8" fmla="*/ 47153 h 52808"/>
              <a:gd name="connsiteX9" fmla="*/ 40305 w 50583"/>
              <a:gd name="connsiteY9" fmla="*/ 47176 h 52808"/>
              <a:gd name="connsiteX10" fmla="*/ 7325 w 50583"/>
              <a:gd name="connsiteY10" fmla="*/ 33563 h 52808"/>
              <a:gd name="connsiteX11" fmla="*/ 35365 w 50583"/>
              <a:gd name="connsiteY11" fmla="*/ 26013 h 52808"/>
              <a:gd name="connsiteX12" fmla="*/ 0 w 50583"/>
              <a:gd name="connsiteY12" fmla="*/ 8817 h 52808"/>
              <a:gd name="connsiteX13" fmla="*/ 27168 w 50583"/>
              <a:gd name="connsiteY13" fmla="*/ 0 h 52808"/>
              <a:gd name="connsiteX0" fmla="*/ 27168 w 50583"/>
              <a:gd name="connsiteY0" fmla="*/ 0 h 52808"/>
              <a:gd name="connsiteX1" fmla="*/ 27358 w 50583"/>
              <a:gd name="connsiteY1" fmla="*/ 581 h 52808"/>
              <a:gd name="connsiteX2" fmla="*/ 3150 w 50583"/>
              <a:gd name="connsiteY2" fmla="*/ 8561 h 52808"/>
              <a:gd name="connsiteX3" fmla="*/ 37160 w 50583"/>
              <a:gd name="connsiteY3" fmla="*/ 25678 h 52808"/>
              <a:gd name="connsiteX4" fmla="*/ 15513 w 50583"/>
              <a:gd name="connsiteY4" fmla="*/ 35576 h 52808"/>
              <a:gd name="connsiteX5" fmla="*/ 47682 w 50583"/>
              <a:gd name="connsiteY5" fmla="*/ 47138 h 52808"/>
              <a:gd name="connsiteX6" fmla="*/ 50583 w 50583"/>
              <a:gd name="connsiteY6" fmla="*/ 47190 h 52808"/>
              <a:gd name="connsiteX7" fmla="*/ 46287 w 50583"/>
              <a:gd name="connsiteY7" fmla="*/ 52808 h 52808"/>
              <a:gd name="connsiteX8" fmla="*/ 36022 w 50583"/>
              <a:gd name="connsiteY8" fmla="*/ 47153 h 52808"/>
              <a:gd name="connsiteX9" fmla="*/ 40305 w 50583"/>
              <a:gd name="connsiteY9" fmla="*/ 47176 h 52808"/>
              <a:gd name="connsiteX10" fmla="*/ 7325 w 50583"/>
              <a:gd name="connsiteY10" fmla="*/ 33563 h 52808"/>
              <a:gd name="connsiteX11" fmla="*/ 35365 w 50583"/>
              <a:gd name="connsiteY11" fmla="*/ 26013 h 52808"/>
              <a:gd name="connsiteX12" fmla="*/ 0 w 50583"/>
              <a:gd name="connsiteY12" fmla="*/ 8817 h 52808"/>
              <a:gd name="connsiteX13" fmla="*/ 27168 w 50583"/>
              <a:gd name="connsiteY13" fmla="*/ 0 h 52808"/>
              <a:gd name="connsiteX0" fmla="*/ 27168 w 50583"/>
              <a:gd name="connsiteY0" fmla="*/ 0 h 52808"/>
              <a:gd name="connsiteX1" fmla="*/ 27358 w 50583"/>
              <a:gd name="connsiteY1" fmla="*/ 581 h 52808"/>
              <a:gd name="connsiteX2" fmla="*/ 3150 w 50583"/>
              <a:gd name="connsiteY2" fmla="*/ 8561 h 52808"/>
              <a:gd name="connsiteX3" fmla="*/ 37160 w 50583"/>
              <a:gd name="connsiteY3" fmla="*/ 25678 h 52808"/>
              <a:gd name="connsiteX4" fmla="*/ 15513 w 50583"/>
              <a:gd name="connsiteY4" fmla="*/ 35576 h 52808"/>
              <a:gd name="connsiteX5" fmla="*/ 47682 w 50583"/>
              <a:gd name="connsiteY5" fmla="*/ 47138 h 52808"/>
              <a:gd name="connsiteX6" fmla="*/ 50583 w 50583"/>
              <a:gd name="connsiteY6" fmla="*/ 47190 h 52808"/>
              <a:gd name="connsiteX7" fmla="*/ 46287 w 50583"/>
              <a:gd name="connsiteY7" fmla="*/ 52808 h 52808"/>
              <a:gd name="connsiteX8" fmla="*/ 36022 w 50583"/>
              <a:gd name="connsiteY8" fmla="*/ 47153 h 52808"/>
              <a:gd name="connsiteX9" fmla="*/ 40305 w 50583"/>
              <a:gd name="connsiteY9" fmla="*/ 47176 h 52808"/>
              <a:gd name="connsiteX10" fmla="*/ 7325 w 50583"/>
              <a:gd name="connsiteY10" fmla="*/ 33563 h 52808"/>
              <a:gd name="connsiteX11" fmla="*/ 35365 w 50583"/>
              <a:gd name="connsiteY11" fmla="*/ 26013 h 52808"/>
              <a:gd name="connsiteX12" fmla="*/ 0 w 50583"/>
              <a:gd name="connsiteY12" fmla="*/ 8817 h 52808"/>
              <a:gd name="connsiteX13" fmla="*/ 27168 w 50583"/>
              <a:gd name="connsiteY13" fmla="*/ 0 h 52808"/>
              <a:gd name="connsiteX0" fmla="*/ 27189 w 50604"/>
              <a:gd name="connsiteY0" fmla="*/ 0 h 52808"/>
              <a:gd name="connsiteX1" fmla="*/ 27379 w 50604"/>
              <a:gd name="connsiteY1" fmla="*/ 581 h 52808"/>
              <a:gd name="connsiteX2" fmla="*/ 3171 w 50604"/>
              <a:gd name="connsiteY2" fmla="*/ 8561 h 52808"/>
              <a:gd name="connsiteX3" fmla="*/ 37181 w 50604"/>
              <a:gd name="connsiteY3" fmla="*/ 25678 h 52808"/>
              <a:gd name="connsiteX4" fmla="*/ 15534 w 50604"/>
              <a:gd name="connsiteY4" fmla="*/ 35576 h 52808"/>
              <a:gd name="connsiteX5" fmla="*/ 47703 w 50604"/>
              <a:gd name="connsiteY5" fmla="*/ 47138 h 52808"/>
              <a:gd name="connsiteX6" fmla="*/ 50604 w 50604"/>
              <a:gd name="connsiteY6" fmla="*/ 47190 h 52808"/>
              <a:gd name="connsiteX7" fmla="*/ 46308 w 50604"/>
              <a:gd name="connsiteY7" fmla="*/ 52808 h 52808"/>
              <a:gd name="connsiteX8" fmla="*/ 36043 w 50604"/>
              <a:gd name="connsiteY8" fmla="*/ 47153 h 52808"/>
              <a:gd name="connsiteX9" fmla="*/ 40326 w 50604"/>
              <a:gd name="connsiteY9" fmla="*/ 47176 h 52808"/>
              <a:gd name="connsiteX10" fmla="*/ 7346 w 50604"/>
              <a:gd name="connsiteY10" fmla="*/ 33563 h 52808"/>
              <a:gd name="connsiteX11" fmla="*/ 31762 w 50604"/>
              <a:gd name="connsiteY11" fmla="*/ 24975 h 52808"/>
              <a:gd name="connsiteX12" fmla="*/ 21 w 50604"/>
              <a:gd name="connsiteY12" fmla="*/ 8817 h 52808"/>
              <a:gd name="connsiteX13" fmla="*/ 27189 w 50604"/>
              <a:gd name="connsiteY13" fmla="*/ 0 h 52808"/>
              <a:gd name="connsiteX0" fmla="*/ 27189 w 50604"/>
              <a:gd name="connsiteY0" fmla="*/ 0 h 52808"/>
              <a:gd name="connsiteX1" fmla="*/ 27379 w 50604"/>
              <a:gd name="connsiteY1" fmla="*/ 581 h 52808"/>
              <a:gd name="connsiteX2" fmla="*/ 3171 w 50604"/>
              <a:gd name="connsiteY2" fmla="*/ 8561 h 52808"/>
              <a:gd name="connsiteX3" fmla="*/ 37181 w 50604"/>
              <a:gd name="connsiteY3" fmla="*/ 25678 h 52808"/>
              <a:gd name="connsiteX4" fmla="*/ 15534 w 50604"/>
              <a:gd name="connsiteY4" fmla="*/ 35576 h 52808"/>
              <a:gd name="connsiteX5" fmla="*/ 47703 w 50604"/>
              <a:gd name="connsiteY5" fmla="*/ 47138 h 52808"/>
              <a:gd name="connsiteX6" fmla="*/ 50604 w 50604"/>
              <a:gd name="connsiteY6" fmla="*/ 47190 h 52808"/>
              <a:gd name="connsiteX7" fmla="*/ 46308 w 50604"/>
              <a:gd name="connsiteY7" fmla="*/ 52808 h 52808"/>
              <a:gd name="connsiteX8" fmla="*/ 36043 w 50604"/>
              <a:gd name="connsiteY8" fmla="*/ 47153 h 52808"/>
              <a:gd name="connsiteX9" fmla="*/ 40326 w 50604"/>
              <a:gd name="connsiteY9" fmla="*/ 47176 h 52808"/>
              <a:gd name="connsiteX10" fmla="*/ 7346 w 50604"/>
              <a:gd name="connsiteY10" fmla="*/ 33563 h 52808"/>
              <a:gd name="connsiteX11" fmla="*/ 31762 w 50604"/>
              <a:gd name="connsiteY11" fmla="*/ 24975 h 52808"/>
              <a:gd name="connsiteX12" fmla="*/ 21 w 50604"/>
              <a:gd name="connsiteY12" fmla="*/ 8817 h 52808"/>
              <a:gd name="connsiteX13" fmla="*/ 27189 w 50604"/>
              <a:gd name="connsiteY13" fmla="*/ 0 h 52808"/>
              <a:gd name="connsiteX0" fmla="*/ 27189 w 50604"/>
              <a:gd name="connsiteY0" fmla="*/ 0 h 52808"/>
              <a:gd name="connsiteX1" fmla="*/ 27379 w 50604"/>
              <a:gd name="connsiteY1" fmla="*/ 581 h 52808"/>
              <a:gd name="connsiteX2" fmla="*/ 3171 w 50604"/>
              <a:gd name="connsiteY2" fmla="*/ 8561 h 52808"/>
              <a:gd name="connsiteX3" fmla="*/ 37181 w 50604"/>
              <a:gd name="connsiteY3" fmla="*/ 25678 h 52808"/>
              <a:gd name="connsiteX4" fmla="*/ 15534 w 50604"/>
              <a:gd name="connsiteY4" fmla="*/ 35576 h 52808"/>
              <a:gd name="connsiteX5" fmla="*/ 47703 w 50604"/>
              <a:gd name="connsiteY5" fmla="*/ 47138 h 52808"/>
              <a:gd name="connsiteX6" fmla="*/ 50604 w 50604"/>
              <a:gd name="connsiteY6" fmla="*/ 47190 h 52808"/>
              <a:gd name="connsiteX7" fmla="*/ 46308 w 50604"/>
              <a:gd name="connsiteY7" fmla="*/ 52808 h 52808"/>
              <a:gd name="connsiteX8" fmla="*/ 36043 w 50604"/>
              <a:gd name="connsiteY8" fmla="*/ 47153 h 52808"/>
              <a:gd name="connsiteX9" fmla="*/ 40326 w 50604"/>
              <a:gd name="connsiteY9" fmla="*/ 47176 h 52808"/>
              <a:gd name="connsiteX10" fmla="*/ 7346 w 50604"/>
              <a:gd name="connsiteY10" fmla="*/ 33563 h 52808"/>
              <a:gd name="connsiteX11" fmla="*/ 31762 w 50604"/>
              <a:gd name="connsiteY11" fmla="*/ 24975 h 52808"/>
              <a:gd name="connsiteX12" fmla="*/ 21 w 50604"/>
              <a:gd name="connsiteY12" fmla="*/ 8817 h 52808"/>
              <a:gd name="connsiteX13" fmla="*/ 27189 w 50604"/>
              <a:gd name="connsiteY13" fmla="*/ 0 h 52808"/>
              <a:gd name="connsiteX0" fmla="*/ 27190 w 50605"/>
              <a:gd name="connsiteY0" fmla="*/ 0 h 52808"/>
              <a:gd name="connsiteX1" fmla="*/ 27380 w 50605"/>
              <a:gd name="connsiteY1" fmla="*/ 581 h 52808"/>
              <a:gd name="connsiteX2" fmla="*/ 3172 w 50605"/>
              <a:gd name="connsiteY2" fmla="*/ 8561 h 52808"/>
              <a:gd name="connsiteX3" fmla="*/ 37182 w 50605"/>
              <a:gd name="connsiteY3" fmla="*/ 25678 h 52808"/>
              <a:gd name="connsiteX4" fmla="*/ 15535 w 50605"/>
              <a:gd name="connsiteY4" fmla="*/ 35576 h 52808"/>
              <a:gd name="connsiteX5" fmla="*/ 47704 w 50605"/>
              <a:gd name="connsiteY5" fmla="*/ 47138 h 52808"/>
              <a:gd name="connsiteX6" fmla="*/ 50605 w 50605"/>
              <a:gd name="connsiteY6" fmla="*/ 47190 h 52808"/>
              <a:gd name="connsiteX7" fmla="*/ 46309 w 50605"/>
              <a:gd name="connsiteY7" fmla="*/ 52808 h 52808"/>
              <a:gd name="connsiteX8" fmla="*/ 36044 w 50605"/>
              <a:gd name="connsiteY8" fmla="*/ 47153 h 52808"/>
              <a:gd name="connsiteX9" fmla="*/ 40327 w 50605"/>
              <a:gd name="connsiteY9" fmla="*/ 47176 h 52808"/>
              <a:gd name="connsiteX10" fmla="*/ 7347 w 50605"/>
              <a:gd name="connsiteY10" fmla="*/ 33563 h 52808"/>
              <a:gd name="connsiteX11" fmla="*/ 31840 w 50605"/>
              <a:gd name="connsiteY11" fmla="*/ 26820 h 52808"/>
              <a:gd name="connsiteX12" fmla="*/ 22 w 50605"/>
              <a:gd name="connsiteY12" fmla="*/ 8817 h 52808"/>
              <a:gd name="connsiteX13" fmla="*/ 27190 w 50605"/>
              <a:gd name="connsiteY13" fmla="*/ 0 h 52808"/>
              <a:gd name="connsiteX0" fmla="*/ 27190 w 50605"/>
              <a:gd name="connsiteY0" fmla="*/ 0 h 52808"/>
              <a:gd name="connsiteX1" fmla="*/ 27380 w 50605"/>
              <a:gd name="connsiteY1" fmla="*/ 581 h 52808"/>
              <a:gd name="connsiteX2" fmla="*/ 3172 w 50605"/>
              <a:gd name="connsiteY2" fmla="*/ 8561 h 52808"/>
              <a:gd name="connsiteX3" fmla="*/ 35563 w 50605"/>
              <a:gd name="connsiteY3" fmla="*/ 25678 h 52808"/>
              <a:gd name="connsiteX4" fmla="*/ 15535 w 50605"/>
              <a:gd name="connsiteY4" fmla="*/ 35576 h 52808"/>
              <a:gd name="connsiteX5" fmla="*/ 47704 w 50605"/>
              <a:gd name="connsiteY5" fmla="*/ 47138 h 52808"/>
              <a:gd name="connsiteX6" fmla="*/ 50605 w 50605"/>
              <a:gd name="connsiteY6" fmla="*/ 47190 h 52808"/>
              <a:gd name="connsiteX7" fmla="*/ 46309 w 50605"/>
              <a:gd name="connsiteY7" fmla="*/ 52808 h 52808"/>
              <a:gd name="connsiteX8" fmla="*/ 36044 w 50605"/>
              <a:gd name="connsiteY8" fmla="*/ 47153 h 52808"/>
              <a:gd name="connsiteX9" fmla="*/ 40327 w 50605"/>
              <a:gd name="connsiteY9" fmla="*/ 47176 h 52808"/>
              <a:gd name="connsiteX10" fmla="*/ 7347 w 50605"/>
              <a:gd name="connsiteY10" fmla="*/ 33563 h 52808"/>
              <a:gd name="connsiteX11" fmla="*/ 31840 w 50605"/>
              <a:gd name="connsiteY11" fmla="*/ 26820 h 52808"/>
              <a:gd name="connsiteX12" fmla="*/ 22 w 50605"/>
              <a:gd name="connsiteY12" fmla="*/ 8817 h 52808"/>
              <a:gd name="connsiteX13" fmla="*/ 27190 w 50605"/>
              <a:gd name="connsiteY13" fmla="*/ 0 h 52808"/>
              <a:gd name="connsiteX0" fmla="*/ 27190 w 50605"/>
              <a:gd name="connsiteY0" fmla="*/ 0 h 52808"/>
              <a:gd name="connsiteX1" fmla="*/ 27380 w 50605"/>
              <a:gd name="connsiteY1" fmla="*/ 581 h 52808"/>
              <a:gd name="connsiteX2" fmla="*/ 3172 w 50605"/>
              <a:gd name="connsiteY2" fmla="*/ 8561 h 52808"/>
              <a:gd name="connsiteX3" fmla="*/ 35563 w 50605"/>
              <a:gd name="connsiteY3" fmla="*/ 25678 h 52808"/>
              <a:gd name="connsiteX4" fmla="*/ 15535 w 50605"/>
              <a:gd name="connsiteY4" fmla="*/ 35576 h 52808"/>
              <a:gd name="connsiteX5" fmla="*/ 47704 w 50605"/>
              <a:gd name="connsiteY5" fmla="*/ 47138 h 52808"/>
              <a:gd name="connsiteX6" fmla="*/ 50605 w 50605"/>
              <a:gd name="connsiteY6" fmla="*/ 47190 h 52808"/>
              <a:gd name="connsiteX7" fmla="*/ 46309 w 50605"/>
              <a:gd name="connsiteY7" fmla="*/ 52808 h 52808"/>
              <a:gd name="connsiteX8" fmla="*/ 36044 w 50605"/>
              <a:gd name="connsiteY8" fmla="*/ 47153 h 52808"/>
              <a:gd name="connsiteX9" fmla="*/ 40327 w 50605"/>
              <a:gd name="connsiteY9" fmla="*/ 47176 h 52808"/>
              <a:gd name="connsiteX10" fmla="*/ 7347 w 50605"/>
              <a:gd name="connsiteY10" fmla="*/ 33563 h 52808"/>
              <a:gd name="connsiteX11" fmla="*/ 31840 w 50605"/>
              <a:gd name="connsiteY11" fmla="*/ 26820 h 52808"/>
              <a:gd name="connsiteX12" fmla="*/ 22 w 50605"/>
              <a:gd name="connsiteY12" fmla="*/ 8817 h 52808"/>
              <a:gd name="connsiteX13" fmla="*/ 27190 w 50605"/>
              <a:gd name="connsiteY13" fmla="*/ 0 h 52808"/>
              <a:gd name="connsiteX0" fmla="*/ 27190 w 50605"/>
              <a:gd name="connsiteY0" fmla="*/ 0 h 52808"/>
              <a:gd name="connsiteX1" fmla="*/ 27380 w 50605"/>
              <a:gd name="connsiteY1" fmla="*/ 581 h 52808"/>
              <a:gd name="connsiteX2" fmla="*/ 3172 w 50605"/>
              <a:gd name="connsiteY2" fmla="*/ 8561 h 52808"/>
              <a:gd name="connsiteX3" fmla="*/ 35563 w 50605"/>
              <a:gd name="connsiteY3" fmla="*/ 25678 h 52808"/>
              <a:gd name="connsiteX4" fmla="*/ 15535 w 50605"/>
              <a:gd name="connsiteY4" fmla="*/ 35576 h 52808"/>
              <a:gd name="connsiteX5" fmla="*/ 47704 w 50605"/>
              <a:gd name="connsiteY5" fmla="*/ 47138 h 52808"/>
              <a:gd name="connsiteX6" fmla="*/ 50605 w 50605"/>
              <a:gd name="connsiteY6" fmla="*/ 47190 h 52808"/>
              <a:gd name="connsiteX7" fmla="*/ 46309 w 50605"/>
              <a:gd name="connsiteY7" fmla="*/ 52808 h 52808"/>
              <a:gd name="connsiteX8" fmla="*/ 36044 w 50605"/>
              <a:gd name="connsiteY8" fmla="*/ 47153 h 52808"/>
              <a:gd name="connsiteX9" fmla="*/ 40327 w 50605"/>
              <a:gd name="connsiteY9" fmla="*/ 47176 h 52808"/>
              <a:gd name="connsiteX10" fmla="*/ 7347 w 50605"/>
              <a:gd name="connsiteY10" fmla="*/ 33563 h 52808"/>
              <a:gd name="connsiteX11" fmla="*/ 31840 w 50605"/>
              <a:gd name="connsiteY11" fmla="*/ 26820 h 52808"/>
              <a:gd name="connsiteX12" fmla="*/ 22 w 50605"/>
              <a:gd name="connsiteY12" fmla="*/ 8817 h 52808"/>
              <a:gd name="connsiteX13" fmla="*/ 27190 w 50605"/>
              <a:gd name="connsiteY13" fmla="*/ 0 h 52808"/>
              <a:gd name="connsiteX0" fmla="*/ 27190 w 50605"/>
              <a:gd name="connsiteY0" fmla="*/ 0 h 52808"/>
              <a:gd name="connsiteX1" fmla="*/ 27380 w 50605"/>
              <a:gd name="connsiteY1" fmla="*/ 581 h 52808"/>
              <a:gd name="connsiteX2" fmla="*/ 3172 w 50605"/>
              <a:gd name="connsiteY2" fmla="*/ 8561 h 52808"/>
              <a:gd name="connsiteX3" fmla="*/ 35486 w 50605"/>
              <a:gd name="connsiteY3" fmla="*/ 27062 h 52808"/>
              <a:gd name="connsiteX4" fmla="*/ 15535 w 50605"/>
              <a:gd name="connsiteY4" fmla="*/ 35576 h 52808"/>
              <a:gd name="connsiteX5" fmla="*/ 47704 w 50605"/>
              <a:gd name="connsiteY5" fmla="*/ 47138 h 52808"/>
              <a:gd name="connsiteX6" fmla="*/ 50605 w 50605"/>
              <a:gd name="connsiteY6" fmla="*/ 47190 h 52808"/>
              <a:gd name="connsiteX7" fmla="*/ 46309 w 50605"/>
              <a:gd name="connsiteY7" fmla="*/ 52808 h 52808"/>
              <a:gd name="connsiteX8" fmla="*/ 36044 w 50605"/>
              <a:gd name="connsiteY8" fmla="*/ 47153 h 52808"/>
              <a:gd name="connsiteX9" fmla="*/ 40327 w 50605"/>
              <a:gd name="connsiteY9" fmla="*/ 47176 h 52808"/>
              <a:gd name="connsiteX10" fmla="*/ 7347 w 50605"/>
              <a:gd name="connsiteY10" fmla="*/ 33563 h 52808"/>
              <a:gd name="connsiteX11" fmla="*/ 31840 w 50605"/>
              <a:gd name="connsiteY11" fmla="*/ 26820 h 52808"/>
              <a:gd name="connsiteX12" fmla="*/ 22 w 50605"/>
              <a:gd name="connsiteY12" fmla="*/ 8817 h 52808"/>
              <a:gd name="connsiteX13" fmla="*/ 27190 w 50605"/>
              <a:gd name="connsiteY13" fmla="*/ 0 h 52808"/>
              <a:gd name="connsiteX0" fmla="*/ 27190 w 50605"/>
              <a:gd name="connsiteY0" fmla="*/ 0 h 52808"/>
              <a:gd name="connsiteX1" fmla="*/ 27380 w 50605"/>
              <a:gd name="connsiteY1" fmla="*/ 581 h 52808"/>
              <a:gd name="connsiteX2" fmla="*/ 3172 w 50605"/>
              <a:gd name="connsiteY2" fmla="*/ 8561 h 52808"/>
              <a:gd name="connsiteX3" fmla="*/ 35486 w 50605"/>
              <a:gd name="connsiteY3" fmla="*/ 27062 h 52808"/>
              <a:gd name="connsiteX4" fmla="*/ 15535 w 50605"/>
              <a:gd name="connsiteY4" fmla="*/ 35576 h 52808"/>
              <a:gd name="connsiteX5" fmla="*/ 47704 w 50605"/>
              <a:gd name="connsiteY5" fmla="*/ 47138 h 52808"/>
              <a:gd name="connsiteX6" fmla="*/ 50605 w 50605"/>
              <a:gd name="connsiteY6" fmla="*/ 47190 h 52808"/>
              <a:gd name="connsiteX7" fmla="*/ 46309 w 50605"/>
              <a:gd name="connsiteY7" fmla="*/ 52808 h 52808"/>
              <a:gd name="connsiteX8" fmla="*/ 36044 w 50605"/>
              <a:gd name="connsiteY8" fmla="*/ 47153 h 52808"/>
              <a:gd name="connsiteX9" fmla="*/ 40327 w 50605"/>
              <a:gd name="connsiteY9" fmla="*/ 47176 h 52808"/>
              <a:gd name="connsiteX10" fmla="*/ 7347 w 50605"/>
              <a:gd name="connsiteY10" fmla="*/ 33563 h 52808"/>
              <a:gd name="connsiteX11" fmla="*/ 31840 w 50605"/>
              <a:gd name="connsiteY11" fmla="*/ 26820 h 52808"/>
              <a:gd name="connsiteX12" fmla="*/ 22 w 50605"/>
              <a:gd name="connsiteY12" fmla="*/ 8817 h 52808"/>
              <a:gd name="connsiteX13" fmla="*/ 27190 w 50605"/>
              <a:gd name="connsiteY13" fmla="*/ 0 h 52808"/>
              <a:gd name="connsiteX0" fmla="*/ 27190 w 50605"/>
              <a:gd name="connsiteY0" fmla="*/ 0 h 52808"/>
              <a:gd name="connsiteX1" fmla="*/ 27380 w 50605"/>
              <a:gd name="connsiteY1" fmla="*/ 581 h 52808"/>
              <a:gd name="connsiteX2" fmla="*/ 3172 w 50605"/>
              <a:gd name="connsiteY2" fmla="*/ 8561 h 52808"/>
              <a:gd name="connsiteX3" fmla="*/ 35486 w 50605"/>
              <a:gd name="connsiteY3" fmla="*/ 27062 h 52808"/>
              <a:gd name="connsiteX4" fmla="*/ 15535 w 50605"/>
              <a:gd name="connsiteY4" fmla="*/ 35576 h 52808"/>
              <a:gd name="connsiteX5" fmla="*/ 47704 w 50605"/>
              <a:gd name="connsiteY5" fmla="*/ 47138 h 52808"/>
              <a:gd name="connsiteX6" fmla="*/ 50605 w 50605"/>
              <a:gd name="connsiteY6" fmla="*/ 47190 h 52808"/>
              <a:gd name="connsiteX7" fmla="*/ 46309 w 50605"/>
              <a:gd name="connsiteY7" fmla="*/ 52808 h 52808"/>
              <a:gd name="connsiteX8" fmla="*/ 36044 w 50605"/>
              <a:gd name="connsiteY8" fmla="*/ 47153 h 52808"/>
              <a:gd name="connsiteX9" fmla="*/ 40327 w 50605"/>
              <a:gd name="connsiteY9" fmla="*/ 47176 h 52808"/>
              <a:gd name="connsiteX10" fmla="*/ 7347 w 50605"/>
              <a:gd name="connsiteY10" fmla="*/ 33563 h 52808"/>
              <a:gd name="connsiteX11" fmla="*/ 31840 w 50605"/>
              <a:gd name="connsiteY11" fmla="*/ 26820 h 52808"/>
              <a:gd name="connsiteX12" fmla="*/ 22 w 50605"/>
              <a:gd name="connsiteY12" fmla="*/ 8817 h 52808"/>
              <a:gd name="connsiteX13" fmla="*/ 27190 w 50605"/>
              <a:gd name="connsiteY13" fmla="*/ 0 h 52808"/>
              <a:gd name="connsiteX0" fmla="*/ 27190 w 50605"/>
              <a:gd name="connsiteY0" fmla="*/ 0 h 52808"/>
              <a:gd name="connsiteX1" fmla="*/ 27380 w 50605"/>
              <a:gd name="connsiteY1" fmla="*/ 581 h 52808"/>
              <a:gd name="connsiteX2" fmla="*/ 3172 w 50605"/>
              <a:gd name="connsiteY2" fmla="*/ 8561 h 52808"/>
              <a:gd name="connsiteX3" fmla="*/ 35486 w 50605"/>
              <a:gd name="connsiteY3" fmla="*/ 27062 h 52808"/>
              <a:gd name="connsiteX4" fmla="*/ 15535 w 50605"/>
              <a:gd name="connsiteY4" fmla="*/ 35576 h 52808"/>
              <a:gd name="connsiteX5" fmla="*/ 47704 w 50605"/>
              <a:gd name="connsiteY5" fmla="*/ 47138 h 52808"/>
              <a:gd name="connsiteX6" fmla="*/ 50605 w 50605"/>
              <a:gd name="connsiteY6" fmla="*/ 47190 h 52808"/>
              <a:gd name="connsiteX7" fmla="*/ 46309 w 50605"/>
              <a:gd name="connsiteY7" fmla="*/ 52808 h 52808"/>
              <a:gd name="connsiteX8" fmla="*/ 36044 w 50605"/>
              <a:gd name="connsiteY8" fmla="*/ 47153 h 52808"/>
              <a:gd name="connsiteX9" fmla="*/ 40327 w 50605"/>
              <a:gd name="connsiteY9" fmla="*/ 47176 h 52808"/>
              <a:gd name="connsiteX10" fmla="*/ 7347 w 50605"/>
              <a:gd name="connsiteY10" fmla="*/ 33563 h 52808"/>
              <a:gd name="connsiteX11" fmla="*/ 31840 w 50605"/>
              <a:gd name="connsiteY11" fmla="*/ 26820 h 52808"/>
              <a:gd name="connsiteX12" fmla="*/ 22 w 50605"/>
              <a:gd name="connsiteY12" fmla="*/ 8817 h 52808"/>
              <a:gd name="connsiteX13" fmla="*/ 27190 w 50605"/>
              <a:gd name="connsiteY13" fmla="*/ 0 h 52808"/>
              <a:gd name="connsiteX0" fmla="*/ 27190 w 50605"/>
              <a:gd name="connsiteY0" fmla="*/ 0 h 52808"/>
              <a:gd name="connsiteX1" fmla="*/ 27380 w 50605"/>
              <a:gd name="connsiteY1" fmla="*/ 581 h 52808"/>
              <a:gd name="connsiteX2" fmla="*/ 3172 w 50605"/>
              <a:gd name="connsiteY2" fmla="*/ 8561 h 52808"/>
              <a:gd name="connsiteX3" fmla="*/ 36103 w 50605"/>
              <a:gd name="connsiteY3" fmla="*/ 27062 h 52808"/>
              <a:gd name="connsiteX4" fmla="*/ 15535 w 50605"/>
              <a:gd name="connsiteY4" fmla="*/ 35576 h 52808"/>
              <a:gd name="connsiteX5" fmla="*/ 47704 w 50605"/>
              <a:gd name="connsiteY5" fmla="*/ 47138 h 52808"/>
              <a:gd name="connsiteX6" fmla="*/ 50605 w 50605"/>
              <a:gd name="connsiteY6" fmla="*/ 47190 h 52808"/>
              <a:gd name="connsiteX7" fmla="*/ 46309 w 50605"/>
              <a:gd name="connsiteY7" fmla="*/ 52808 h 52808"/>
              <a:gd name="connsiteX8" fmla="*/ 36044 w 50605"/>
              <a:gd name="connsiteY8" fmla="*/ 47153 h 52808"/>
              <a:gd name="connsiteX9" fmla="*/ 40327 w 50605"/>
              <a:gd name="connsiteY9" fmla="*/ 47176 h 52808"/>
              <a:gd name="connsiteX10" fmla="*/ 7347 w 50605"/>
              <a:gd name="connsiteY10" fmla="*/ 33563 h 52808"/>
              <a:gd name="connsiteX11" fmla="*/ 31840 w 50605"/>
              <a:gd name="connsiteY11" fmla="*/ 26820 h 52808"/>
              <a:gd name="connsiteX12" fmla="*/ 22 w 50605"/>
              <a:gd name="connsiteY12" fmla="*/ 8817 h 52808"/>
              <a:gd name="connsiteX13" fmla="*/ 27190 w 50605"/>
              <a:gd name="connsiteY13" fmla="*/ 0 h 52808"/>
              <a:gd name="connsiteX0" fmla="*/ 27190 w 50605"/>
              <a:gd name="connsiteY0" fmla="*/ 0 h 52808"/>
              <a:gd name="connsiteX1" fmla="*/ 27380 w 50605"/>
              <a:gd name="connsiteY1" fmla="*/ 581 h 52808"/>
              <a:gd name="connsiteX2" fmla="*/ 3172 w 50605"/>
              <a:gd name="connsiteY2" fmla="*/ 8561 h 52808"/>
              <a:gd name="connsiteX3" fmla="*/ 36103 w 50605"/>
              <a:gd name="connsiteY3" fmla="*/ 27062 h 52808"/>
              <a:gd name="connsiteX4" fmla="*/ 15535 w 50605"/>
              <a:gd name="connsiteY4" fmla="*/ 35576 h 52808"/>
              <a:gd name="connsiteX5" fmla="*/ 47704 w 50605"/>
              <a:gd name="connsiteY5" fmla="*/ 47138 h 52808"/>
              <a:gd name="connsiteX6" fmla="*/ 50605 w 50605"/>
              <a:gd name="connsiteY6" fmla="*/ 47190 h 52808"/>
              <a:gd name="connsiteX7" fmla="*/ 46309 w 50605"/>
              <a:gd name="connsiteY7" fmla="*/ 52808 h 52808"/>
              <a:gd name="connsiteX8" fmla="*/ 36044 w 50605"/>
              <a:gd name="connsiteY8" fmla="*/ 47153 h 52808"/>
              <a:gd name="connsiteX9" fmla="*/ 40327 w 50605"/>
              <a:gd name="connsiteY9" fmla="*/ 47176 h 52808"/>
              <a:gd name="connsiteX10" fmla="*/ 7347 w 50605"/>
              <a:gd name="connsiteY10" fmla="*/ 33563 h 52808"/>
              <a:gd name="connsiteX11" fmla="*/ 31840 w 50605"/>
              <a:gd name="connsiteY11" fmla="*/ 26820 h 52808"/>
              <a:gd name="connsiteX12" fmla="*/ 22 w 50605"/>
              <a:gd name="connsiteY12" fmla="*/ 8817 h 52808"/>
              <a:gd name="connsiteX13" fmla="*/ 27190 w 50605"/>
              <a:gd name="connsiteY13" fmla="*/ 0 h 52808"/>
              <a:gd name="connsiteX0" fmla="*/ 27190 w 50605"/>
              <a:gd name="connsiteY0" fmla="*/ 0 h 52808"/>
              <a:gd name="connsiteX1" fmla="*/ 27380 w 50605"/>
              <a:gd name="connsiteY1" fmla="*/ 581 h 52808"/>
              <a:gd name="connsiteX2" fmla="*/ 3172 w 50605"/>
              <a:gd name="connsiteY2" fmla="*/ 8561 h 52808"/>
              <a:gd name="connsiteX3" fmla="*/ 36103 w 50605"/>
              <a:gd name="connsiteY3" fmla="*/ 27062 h 52808"/>
              <a:gd name="connsiteX4" fmla="*/ 15535 w 50605"/>
              <a:gd name="connsiteY4" fmla="*/ 35576 h 52808"/>
              <a:gd name="connsiteX5" fmla="*/ 47704 w 50605"/>
              <a:gd name="connsiteY5" fmla="*/ 47138 h 52808"/>
              <a:gd name="connsiteX6" fmla="*/ 50605 w 50605"/>
              <a:gd name="connsiteY6" fmla="*/ 47190 h 52808"/>
              <a:gd name="connsiteX7" fmla="*/ 46309 w 50605"/>
              <a:gd name="connsiteY7" fmla="*/ 52808 h 52808"/>
              <a:gd name="connsiteX8" fmla="*/ 36044 w 50605"/>
              <a:gd name="connsiteY8" fmla="*/ 47153 h 52808"/>
              <a:gd name="connsiteX9" fmla="*/ 40327 w 50605"/>
              <a:gd name="connsiteY9" fmla="*/ 47176 h 52808"/>
              <a:gd name="connsiteX10" fmla="*/ 7347 w 50605"/>
              <a:gd name="connsiteY10" fmla="*/ 33563 h 52808"/>
              <a:gd name="connsiteX11" fmla="*/ 31840 w 50605"/>
              <a:gd name="connsiteY11" fmla="*/ 26820 h 52808"/>
              <a:gd name="connsiteX12" fmla="*/ 22 w 50605"/>
              <a:gd name="connsiteY12" fmla="*/ 8817 h 52808"/>
              <a:gd name="connsiteX13" fmla="*/ 27190 w 50605"/>
              <a:gd name="connsiteY13" fmla="*/ 0 h 52808"/>
              <a:gd name="connsiteX0" fmla="*/ 27190 w 50605"/>
              <a:gd name="connsiteY0" fmla="*/ 0 h 52808"/>
              <a:gd name="connsiteX1" fmla="*/ 27380 w 50605"/>
              <a:gd name="connsiteY1" fmla="*/ 581 h 52808"/>
              <a:gd name="connsiteX2" fmla="*/ 3172 w 50605"/>
              <a:gd name="connsiteY2" fmla="*/ 8561 h 52808"/>
              <a:gd name="connsiteX3" fmla="*/ 36103 w 50605"/>
              <a:gd name="connsiteY3" fmla="*/ 27062 h 52808"/>
              <a:gd name="connsiteX4" fmla="*/ 15535 w 50605"/>
              <a:gd name="connsiteY4" fmla="*/ 35576 h 52808"/>
              <a:gd name="connsiteX5" fmla="*/ 47704 w 50605"/>
              <a:gd name="connsiteY5" fmla="*/ 47138 h 52808"/>
              <a:gd name="connsiteX6" fmla="*/ 50605 w 50605"/>
              <a:gd name="connsiteY6" fmla="*/ 47190 h 52808"/>
              <a:gd name="connsiteX7" fmla="*/ 46309 w 50605"/>
              <a:gd name="connsiteY7" fmla="*/ 52808 h 52808"/>
              <a:gd name="connsiteX8" fmla="*/ 36044 w 50605"/>
              <a:gd name="connsiteY8" fmla="*/ 47153 h 52808"/>
              <a:gd name="connsiteX9" fmla="*/ 40327 w 50605"/>
              <a:gd name="connsiteY9" fmla="*/ 47176 h 52808"/>
              <a:gd name="connsiteX10" fmla="*/ 7347 w 50605"/>
              <a:gd name="connsiteY10" fmla="*/ 33563 h 52808"/>
              <a:gd name="connsiteX11" fmla="*/ 31840 w 50605"/>
              <a:gd name="connsiteY11" fmla="*/ 26820 h 52808"/>
              <a:gd name="connsiteX12" fmla="*/ 22 w 50605"/>
              <a:gd name="connsiteY12" fmla="*/ 8817 h 52808"/>
              <a:gd name="connsiteX13" fmla="*/ 27190 w 50605"/>
              <a:gd name="connsiteY13" fmla="*/ 0 h 52808"/>
              <a:gd name="connsiteX0" fmla="*/ 27190 w 50605"/>
              <a:gd name="connsiteY0" fmla="*/ 0 h 52808"/>
              <a:gd name="connsiteX1" fmla="*/ 27380 w 50605"/>
              <a:gd name="connsiteY1" fmla="*/ 581 h 52808"/>
              <a:gd name="connsiteX2" fmla="*/ 3172 w 50605"/>
              <a:gd name="connsiteY2" fmla="*/ 8561 h 52808"/>
              <a:gd name="connsiteX3" fmla="*/ 36103 w 50605"/>
              <a:gd name="connsiteY3" fmla="*/ 27062 h 52808"/>
              <a:gd name="connsiteX4" fmla="*/ 15535 w 50605"/>
              <a:gd name="connsiteY4" fmla="*/ 35576 h 52808"/>
              <a:gd name="connsiteX5" fmla="*/ 47704 w 50605"/>
              <a:gd name="connsiteY5" fmla="*/ 47138 h 52808"/>
              <a:gd name="connsiteX6" fmla="*/ 50605 w 50605"/>
              <a:gd name="connsiteY6" fmla="*/ 47190 h 52808"/>
              <a:gd name="connsiteX7" fmla="*/ 46309 w 50605"/>
              <a:gd name="connsiteY7" fmla="*/ 52808 h 52808"/>
              <a:gd name="connsiteX8" fmla="*/ 36044 w 50605"/>
              <a:gd name="connsiteY8" fmla="*/ 47153 h 52808"/>
              <a:gd name="connsiteX9" fmla="*/ 40327 w 50605"/>
              <a:gd name="connsiteY9" fmla="*/ 47176 h 52808"/>
              <a:gd name="connsiteX10" fmla="*/ 7347 w 50605"/>
              <a:gd name="connsiteY10" fmla="*/ 33563 h 52808"/>
              <a:gd name="connsiteX11" fmla="*/ 31840 w 50605"/>
              <a:gd name="connsiteY11" fmla="*/ 26820 h 52808"/>
              <a:gd name="connsiteX12" fmla="*/ 22 w 50605"/>
              <a:gd name="connsiteY12" fmla="*/ 8817 h 52808"/>
              <a:gd name="connsiteX13" fmla="*/ 27190 w 50605"/>
              <a:gd name="connsiteY13" fmla="*/ 0 h 52808"/>
              <a:gd name="connsiteX0" fmla="*/ 27190 w 50605"/>
              <a:gd name="connsiteY0" fmla="*/ 0 h 52808"/>
              <a:gd name="connsiteX1" fmla="*/ 27380 w 50605"/>
              <a:gd name="connsiteY1" fmla="*/ 581 h 52808"/>
              <a:gd name="connsiteX2" fmla="*/ 3172 w 50605"/>
              <a:gd name="connsiteY2" fmla="*/ 8561 h 52808"/>
              <a:gd name="connsiteX3" fmla="*/ 36103 w 50605"/>
              <a:gd name="connsiteY3" fmla="*/ 27062 h 52808"/>
              <a:gd name="connsiteX4" fmla="*/ 15535 w 50605"/>
              <a:gd name="connsiteY4" fmla="*/ 35576 h 52808"/>
              <a:gd name="connsiteX5" fmla="*/ 47704 w 50605"/>
              <a:gd name="connsiteY5" fmla="*/ 47138 h 52808"/>
              <a:gd name="connsiteX6" fmla="*/ 50605 w 50605"/>
              <a:gd name="connsiteY6" fmla="*/ 47190 h 52808"/>
              <a:gd name="connsiteX7" fmla="*/ 46309 w 50605"/>
              <a:gd name="connsiteY7" fmla="*/ 52808 h 52808"/>
              <a:gd name="connsiteX8" fmla="*/ 36044 w 50605"/>
              <a:gd name="connsiteY8" fmla="*/ 47153 h 52808"/>
              <a:gd name="connsiteX9" fmla="*/ 40327 w 50605"/>
              <a:gd name="connsiteY9" fmla="*/ 47176 h 52808"/>
              <a:gd name="connsiteX10" fmla="*/ 7655 w 50605"/>
              <a:gd name="connsiteY10" fmla="*/ 34947 h 52808"/>
              <a:gd name="connsiteX11" fmla="*/ 31840 w 50605"/>
              <a:gd name="connsiteY11" fmla="*/ 26820 h 52808"/>
              <a:gd name="connsiteX12" fmla="*/ 22 w 50605"/>
              <a:gd name="connsiteY12" fmla="*/ 8817 h 52808"/>
              <a:gd name="connsiteX13" fmla="*/ 27190 w 50605"/>
              <a:gd name="connsiteY13" fmla="*/ 0 h 52808"/>
              <a:gd name="connsiteX0" fmla="*/ 27190 w 50605"/>
              <a:gd name="connsiteY0" fmla="*/ 0 h 52808"/>
              <a:gd name="connsiteX1" fmla="*/ 27380 w 50605"/>
              <a:gd name="connsiteY1" fmla="*/ 581 h 52808"/>
              <a:gd name="connsiteX2" fmla="*/ 3172 w 50605"/>
              <a:gd name="connsiteY2" fmla="*/ 8561 h 52808"/>
              <a:gd name="connsiteX3" fmla="*/ 36103 w 50605"/>
              <a:gd name="connsiteY3" fmla="*/ 27062 h 52808"/>
              <a:gd name="connsiteX4" fmla="*/ 15535 w 50605"/>
              <a:gd name="connsiteY4" fmla="*/ 35576 h 52808"/>
              <a:gd name="connsiteX5" fmla="*/ 47704 w 50605"/>
              <a:gd name="connsiteY5" fmla="*/ 47138 h 52808"/>
              <a:gd name="connsiteX6" fmla="*/ 50605 w 50605"/>
              <a:gd name="connsiteY6" fmla="*/ 47190 h 52808"/>
              <a:gd name="connsiteX7" fmla="*/ 46309 w 50605"/>
              <a:gd name="connsiteY7" fmla="*/ 52808 h 52808"/>
              <a:gd name="connsiteX8" fmla="*/ 36044 w 50605"/>
              <a:gd name="connsiteY8" fmla="*/ 47153 h 52808"/>
              <a:gd name="connsiteX9" fmla="*/ 40327 w 50605"/>
              <a:gd name="connsiteY9" fmla="*/ 47176 h 52808"/>
              <a:gd name="connsiteX10" fmla="*/ 7655 w 50605"/>
              <a:gd name="connsiteY10" fmla="*/ 34947 h 52808"/>
              <a:gd name="connsiteX11" fmla="*/ 31840 w 50605"/>
              <a:gd name="connsiteY11" fmla="*/ 26820 h 52808"/>
              <a:gd name="connsiteX12" fmla="*/ 22 w 50605"/>
              <a:gd name="connsiteY12" fmla="*/ 8817 h 52808"/>
              <a:gd name="connsiteX13" fmla="*/ 27190 w 50605"/>
              <a:gd name="connsiteY13" fmla="*/ 0 h 52808"/>
              <a:gd name="connsiteX0" fmla="*/ 27190 w 50605"/>
              <a:gd name="connsiteY0" fmla="*/ 0 h 52808"/>
              <a:gd name="connsiteX1" fmla="*/ 27380 w 50605"/>
              <a:gd name="connsiteY1" fmla="*/ 581 h 52808"/>
              <a:gd name="connsiteX2" fmla="*/ 3172 w 50605"/>
              <a:gd name="connsiteY2" fmla="*/ 8561 h 52808"/>
              <a:gd name="connsiteX3" fmla="*/ 36103 w 50605"/>
              <a:gd name="connsiteY3" fmla="*/ 27062 h 52808"/>
              <a:gd name="connsiteX4" fmla="*/ 15535 w 50605"/>
              <a:gd name="connsiteY4" fmla="*/ 35576 h 52808"/>
              <a:gd name="connsiteX5" fmla="*/ 47704 w 50605"/>
              <a:gd name="connsiteY5" fmla="*/ 47138 h 52808"/>
              <a:gd name="connsiteX6" fmla="*/ 50605 w 50605"/>
              <a:gd name="connsiteY6" fmla="*/ 47190 h 52808"/>
              <a:gd name="connsiteX7" fmla="*/ 46309 w 50605"/>
              <a:gd name="connsiteY7" fmla="*/ 52808 h 52808"/>
              <a:gd name="connsiteX8" fmla="*/ 36044 w 50605"/>
              <a:gd name="connsiteY8" fmla="*/ 47153 h 52808"/>
              <a:gd name="connsiteX9" fmla="*/ 40327 w 50605"/>
              <a:gd name="connsiteY9" fmla="*/ 47176 h 52808"/>
              <a:gd name="connsiteX10" fmla="*/ 7655 w 50605"/>
              <a:gd name="connsiteY10" fmla="*/ 34947 h 52808"/>
              <a:gd name="connsiteX11" fmla="*/ 31840 w 50605"/>
              <a:gd name="connsiteY11" fmla="*/ 26820 h 52808"/>
              <a:gd name="connsiteX12" fmla="*/ 22 w 50605"/>
              <a:gd name="connsiteY12" fmla="*/ 8817 h 52808"/>
              <a:gd name="connsiteX13" fmla="*/ 27190 w 50605"/>
              <a:gd name="connsiteY13" fmla="*/ 0 h 52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605" h="52808">
                <a:moveTo>
                  <a:pt x="27190" y="0"/>
                </a:moveTo>
                <a:cubicBezTo>
                  <a:pt x="27253" y="194"/>
                  <a:pt x="27317" y="387"/>
                  <a:pt x="27380" y="581"/>
                </a:cubicBezTo>
                <a:cubicBezTo>
                  <a:pt x="22938" y="1334"/>
                  <a:pt x="1718" y="4147"/>
                  <a:pt x="3172" y="8561"/>
                </a:cubicBezTo>
                <a:cubicBezTo>
                  <a:pt x="4626" y="12975"/>
                  <a:pt x="36161" y="24619"/>
                  <a:pt x="36103" y="27062"/>
                </a:cubicBezTo>
                <a:cubicBezTo>
                  <a:pt x="36045" y="29505"/>
                  <a:pt x="15359" y="31122"/>
                  <a:pt x="15535" y="35576"/>
                </a:cubicBezTo>
                <a:cubicBezTo>
                  <a:pt x="15711" y="40030"/>
                  <a:pt x="46177" y="45091"/>
                  <a:pt x="47704" y="47138"/>
                </a:cubicBezTo>
                <a:cubicBezTo>
                  <a:pt x="49323" y="47191"/>
                  <a:pt x="49289" y="47204"/>
                  <a:pt x="50605" y="47190"/>
                </a:cubicBezTo>
                <a:lnTo>
                  <a:pt x="46309" y="52808"/>
                </a:lnTo>
                <a:lnTo>
                  <a:pt x="36044" y="47153"/>
                </a:lnTo>
                <a:cubicBezTo>
                  <a:pt x="38346" y="47143"/>
                  <a:pt x="38135" y="47186"/>
                  <a:pt x="40327" y="47176"/>
                </a:cubicBezTo>
                <a:cubicBezTo>
                  <a:pt x="40853" y="45219"/>
                  <a:pt x="7476" y="39512"/>
                  <a:pt x="7655" y="34947"/>
                </a:cubicBezTo>
                <a:cubicBezTo>
                  <a:pt x="7834" y="30382"/>
                  <a:pt x="33112" y="31175"/>
                  <a:pt x="31840" y="26820"/>
                </a:cubicBezTo>
                <a:cubicBezTo>
                  <a:pt x="30568" y="22465"/>
                  <a:pt x="797" y="13287"/>
                  <a:pt x="22" y="8817"/>
                </a:cubicBezTo>
                <a:cubicBezTo>
                  <a:pt x="-753" y="4347"/>
                  <a:pt x="18957" y="1487"/>
                  <a:pt x="27190" y="0"/>
                </a:cubicBezTo>
                <a:close/>
              </a:path>
            </a:pathLst>
          </a:custGeom>
          <a:gradFill>
            <a:gsLst>
              <a:gs pos="31000">
                <a:schemeClr val="accent1">
                  <a:lumMod val="5000"/>
                  <a:lumOff val="95000"/>
                </a:schemeClr>
              </a:gs>
              <a:gs pos="4000">
                <a:schemeClr val="accent1">
                  <a:lumMod val="45000"/>
                  <a:lumOff val="55000"/>
                </a:schemeClr>
              </a:gs>
              <a:gs pos="100000">
                <a:schemeClr val="accent1"/>
              </a:gs>
              <a:gs pos="59000">
                <a:srgbClr val="F1AB77"/>
              </a:gs>
              <a:gs pos="85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61BC32-A0DE-4402-BEB4-4DB8ED72AD53}"/>
              </a:ext>
            </a:extLst>
          </p:cNvPr>
          <p:cNvSpPr txBox="1"/>
          <p:nvPr/>
        </p:nvSpPr>
        <p:spPr>
          <a:xfrm>
            <a:off x="6363787" y="1092517"/>
            <a:ext cx="720248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>
                <a:solidFill>
                  <a:srgbClr val="000000"/>
                </a:solidFill>
                <a:latin typeface="Arial"/>
              </a:rPr>
              <a:t>2000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13E06C-417B-4F83-A7D0-E84FAC8D0976}"/>
              </a:ext>
            </a:extLst>
          </p:cNvPr>
          <p:cNvSpPr txBox="1"/>
          <p:nvPr/>
        </p:nvSpPr>
        <p:spPr>
          <a:xfrm>
            <a:off x="5191071" y="1658702"/>
            <a:ext cx="720248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>
                <a:solidFill>
                  <a:srgbClr val="000000"/>
                </a:solidFill>
                <a:latin typeface="Arial"/>
              </a:rPr>
              <a:t>2002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B0F966-1B20-4FF8-B1EA-24970863A404}"/>
              </a:ext>
            </a:extLst>
          </p:cNvPr>
          <p:cNvSpPr txBox="1"/>
          <p:nvPr/>
        </p:nvSpPr>
        <p:spPr>
          <a:xfrm>
            <a:off x="6557413" y="2672602"/>
            <a:ext cx="720248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>
                <a:solidFill>
                  <a:srgbClr val="000000"/>
                </a:solidFill>
                <a:latin typeface="Arial"/>
              </a:rPr>
              <a:t>2005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0B972B-6221-4964-B5DF-A1328832A927}"/>
              </a:ext>
            </a:extLst>
          </p:cNvPr>
          <p:cNvSpPr txBox="1"/>
          <p:nvPr/>
        </p:nvSpPr>
        <p:spPr>
          <a:xfrm>
            <a:off x="6185429" y="3205344"/>
            <a:ext cx="720248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>
                <a:solidFill>
                  <a:srgbClr val="000000"/>
                </a:solidFill>
                <a:latin typeface="Arial"/>
              </a:rPr>
              <a:t>2010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70D715-436D-4CCB-9CD8-4739099CFC77}"/>
              </a:ext>
            </a:extLst>
          </p:cNvPr>
          <p:cNvSpPr txBox="1"/>
          <p:nvPr/>
        </p:nvSpPr>
        <p:spPr>
          <a:xfrm>
            <a:off x="8953908" y="3759981"/>
            <a:ext cx="720248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>
                <a:solidFill>
                  <a:srgbClr val="000000"/>
                </a:solidFill>
                <a:latin typeface="Arial"/>
              </a:rPr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132201313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A14F1F6-C1EF-4BE9-BB84-8C4D1A107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952" y="5411068"/>
            <a:ext cx="2410091" cy="1195951"/>
          </a:xfrm>
          <a:prstGeom prst="rect">
            <a:avLst/>
          </a:prstGeom>
        </p:spPr>
      </p:pic>
      <p:pic>
        <p:nvPicPr>
          <p:cNvPr id="38" name="Picture 3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71B5F799-2C4B-429E-AF5D-08C8A2287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362" y="727004"/>
            <a:ext cx="2552035" cy="1790234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A2785BF6-F6B6-47D5-84A6-828B9CD5D28F}"/>
              </a:ext>
            </a:extLst>
          </p:cNvPr>
          <p:cNvGrpSpPr/>
          <p:nvPr/>
        </p:nvGrpSpPr>
        <p:grpSpPr>
          <a:xfrm>
            <a:off x="3397032" y="927668"/>
            <a:ext cx="2419092" cy="1861219"/>
            <a:chOff x="3396329" y="1062183"/>
            <a:chExt cx="2419722" cy="1861704"/>
          </a:xfrm>
        </p:grpSpPr>
        <p:pic>
          <p:nvPicPr>
            <p:cNvPr id="41" name="Picture 40" descr="Diagram, schematic&#10;&#10;Description automatically generated">
              <a:extLst>
                <a:ext uri="{FF2B5EF4-FFF2-40B4-BE49-F238E27FC236}">
                  <a16:creationId xmlns:a16="http://schemas.microsoft.com/office/drawing/2014/main" id="{8F06252A-87CE-4697-B2E1-E4C3AC1E9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6329" y="1062183"/>
              <a:ext cx="1861704" cy="1861704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EC7502-81B5-4C50-AE93-6FAC37B5B199}"/>
                </a:ext>
              </a:extLst>
            </p:cNvPr>
            <p:cNvSpPr/>
            <p:nvPr/>
          </p:nvSpPr>
          <p:spPr>
            <a:xfrm>
              <a:off x="4795119" y="1241715"/>
              <a:ext cx="591645" cy="16821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10FDC49-6168-4136-B324-6C2BFAD165E9}"/>
                </a:ext>
              </a:extLst>
            </p:cNvPr>
            <p:cNvSpPr/>
            <p:nvPr/>
          </p:nvSpPr>
          <p:spPr>
            <a:xfrm>
              <a:off x="4118548" y="2211106"/>
              <a:ext cx="1002662" cy="712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28" name="Picture 27" descr="Icon&#10;&#10;Description automatically generated">
              <a:extLst>
                <a:ext uri="{FF2B5EF4-FFF2-40B4-BE49-F238E27FC236}">
                  <a16:creationId xmlns:a16="http://schemas.microsoft.com/office/drawing/2014/main" id="{A1A80F02-7C61-42A2-B94C-C478E19C4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804" y="1367546"/>
              <a:ext cx="1080247" cy="1080247"/>
            </a:xfrm>
            <a:prstGeom prst="rect">
              <a:avLst/>
            </a:prstGeom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62D71880-8D37-4B2A-8DC2-973AF8A48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</a:t>
            </a:r>
            <a:r>
              <a:rPr lang="sl-SI" dirty="0"/>
              <a:t>š</a:t>
            </a:r>
            <a:r>
              <a:rPr lang="en-US" dirty="0"/>
              <a:t>a </a:t>
            </a:r>
            <a:r>
              <a:rPr lang="en-US" dirty="0" err="1"/>
              <a:t>vloga</a:t>
            </a:r>
            <a:r>
              <a:rPr lang="en-US" dirty="0"/>
              <a:t> v Intelligent Sensing Group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785A06E-3918-4461-B72D-154BB089CAE8}"/>
              </a:ext>
            </a:extLst>
          </p:cNvPr>
          <p:cNvCxnSpPr/>
          <p:nvPr/>
        </p:nvCxnSpPr>
        <p:spPr>
          <a:xfrm>
            <a:off x="515362" y="2257357"/>
            <a:ext cx="214227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7A1F45E-816A-4740-B3BE-B5A75AA4A383}"/>
              </a:ext>
            </a:extLst>
          </p:cNvPr>
          <p:cNvCxnSpPr>
            <a:cxnSpLocks/>
          </p:cNvCxnSpPr>
          <p:nvPr/>
        </p:nvCxnSpPr>
        <p:spPr>
          <a:xfrm flipV="1">
            <a:off x="667721" y="595246"/>
            <a:ext cx="0" cy="18144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F7DC283-0A55-4AE8-8730-E56E95FF3F9F}"/>
              </a:ext>
            </a:extLst>
          </p:cNvPr>
          <p:cNvSpPr/>
          <p:nvPr/>
        </p:nvSpPr>
        <p:spPr>
          <a:xfrm>
            <a:off x="746210" y="927668"/>
            <a:ext cx="2096110" cy="1237351"/>
          </a:xfrm>
          <a:custGeom>
            <a:avLst/>
            <a:gdLst>
              <a:gd name="connsiteX0" fmla="*/ 0 w 2508777"/>
              <a:gd name="connsiteY0" fmla="*/ 1198702 h 1198702"/>
              <a:gd name="connsiteX1" fmla="*/ 2235200 w 2508777"/>
              <a:gd name="connsiteY1" fmla="*/ 145756 h 1198702"/>
              <a:gd name="connsiteX2" fmla="*/ 2392218 w 2508777"/>
              <a:gd name="connsiteY2" fmla="*/ 34920 h 1198702"/>
              <a:gd name="connsiteX0" fmla="*/ 0 w 2392218"/>
              <a:gd name="connsiteY0" fmla="*/ 1163782 h 1163782"/>
              <a:gd name="connsiteX1" fmla="*/ 2392218 w 2392218"/>
              <a:gd name="connsiteY1" fmla="*/ 0 h 1163782"/>
              <a:gd name="connsiteX0" fmla="*/ 0 w 2392218"/>
              <a:gd name="connsiteY0" fmla="*/ 1163782 h 1163782"/>
              <a:gd name="connsiteX1" fmla="*/ 2392218 w 2392218"/>
              <a:gd name="connsiteY1" fmla="*/ 0 h 1163782"/>
              <a:gd name="connsiteX0" fmla="*/ 0 w 2558473"/>
              <a:gd name="connsiteY0" fmla="*/ 1524000 h 1524000"/>
              <a:gd name="connsiteX1" fmla="*/ 2558473 w 2558473"/>
              <a:gd name="connsiteY1" fmla="*/ 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58473" h="1524000">
                <a:moveTo>
                  <a:pt x="0" y="1524000"/>
                </a:moveTo>
                <a:cubicBezTo>
                  <a:pt x="797406" y="1136073"/>
                  <a:pt x="1474740" y="221673"/>
                  <a:pt x="2558473" y="0"/>
                </a:cubicBezTo>
              </a:path>
            </a:pathLst>
          </a:cu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6AFEE4-F346-446B-AFC6-8162DCFA9A79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46210" y="927668"/>
            <a:ext cx="1800622" cy="123735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peech Bubble: Rectangle with Corners Rounded 24">
            <a:extLst>
              <a:ext uri="{FF2B5EF4-FFF2-40B4-BE49-F238E27FC236}">
                <a16:creationId xmlns:a16="http://schemas.microsoft.com/office/drawing/2014/main" id="{4A4F3D96-60DE-4F6E-9014-D0E030605873}"/>
              </a:ext>
            </a:extLst>
          </p:cNvPr>
          <p:cNvSpPr/>
          <p:nvPr/>
        </p:nvSpPr>
        <p:spPr>
          <a:xfrm>
            <a:off x="124684" y="2431613"/>
            <a:ext cx="2885896" cy="935464"/>
          </a:xfrm>
          <a:custGeom>
            <a:avLst/>
            <a:gdLst>
              <a:gd name="connsiteX0" fmla="*/ 0 w 3726851"/>
              <a:gd name="connsiteY0" fmla="*/ 388945 h 2333625"/>
              <a:gd name="connsiteX1" fmla="*/ 388945 w 3726851"/>
              <a:gd name="connsiteY1" fmla="*/ 0 h 2333625"/>
              <a:gd name="connsiteX2" fmla="*/ 2173996 w 3726851"/>
              <a:gd name="connsiteY2" fmla="*/ 0 h 2333625"/>
              <a:gd name="connsiteX3" fmla="*/ 4198782 w 3726851"/>
              <a:gd name="connsiteY3" fmla="*/ -1027892 h 2333625"/>
              <a:gd name="connsiteX4" fmla="*/ 3105709 w 3726851"/>
              <a:gd name="connsiteY4" fmla="*/ 0 h 2333625"/>
              <a:gd name="connsiteX5" fmla="*/ 3337906 w 3726851"/>
              <a:gd name="connsiteY5" fmla="*/ 0 h 2333625"/>
              <a:gd name="connsiteX6" fmla="*/ 3726851 w 3726851"/>
              <a:gd name="connsiteY6" fmla="*/ 388945 h 2333625"/>
              <a:gd name="connsiteX7" fmla="*/ 3726851 w 3726851"/>
              <a:gd name="connsiteY7" fmla="*/ 388938 h 2333625"/>
              <a:gd name="connsiteX8" fmla="*/ 3726851 w 3726851"/>
              <a:gd name="connsiteY8" fmla="*/ 388938 h 2333625"/>
              <a:gd name="connsiteX9" fmla="*/ 3726851 w 3726851"/>
              <a:gd name="connsiteY9" fmla="*/ 972344 h 2333625"/>
              <a:gd name="connsiteX10" fmla="*/ 3726851 w 3726851"/>
              <a:gd name="connsiteY10" fmla="*/ 1944680 h 2333625"/>
              <a:gd name="connsiteX11" fmla="*/ 3337906 w 3726851"/>
              <a:gd name="connsiteY11" fmla="*/ 2333625 h 2333625"/>
              <a:gd name="connsiteX12" fmla="*/ 3105709 w 3726851"/>
              <a:gd name="connsiteY12" fmla="*/ 2333625 h 2333625"/>
              <a:gd name="connsiteX13" fmla="*/ 2173996 w 3726851"/>
              <a:gd name="connsiteY13" fmla="*/ 2333625 h 2333625"/>
              <a:gd name="connsiteX14" fmla="*/ 2173996 w 3726851"/>
              <a:gd name="connsiteY14" fmla="*/ 2333625 h 2333625"/>
              <a:gd name="connsiteX15" fmla="*/ 388945 w 3726851"/>
              <a:gd name="connsiteY15" fmla="*/ 2333625 h 2333625"/>
              <a:gd name="connsiteX16" fmla="*/ 0 w 3726851"/>
              <a:gd name="connsiteY16" fmla="*/ 1944680 h 2333625"/>
              <a:gd name="connsiteX17" fmla="*/ 0 w 3726851"/>
              <a:gd name="connsiteY17" fmla="*/ 972344 h 2333625"/>
              <a:gd name="connsiteX18" fmla="*/ 0 w 3726851"/>
              <a:gd name="connsiteY18" fmla="*/ 388938 h 2333625"/>
              <a:gd name="connsiteX19" fmla="*/ 0 w 3726851"/>
              <a:gd name="connsiteY19" fmla="*/ 388938 h 2333625"/>
              <a:gd name="connsiteX20" fmla="*/ 0 w 3726851"/>
              <a:gd name="connsiteY20" fmla="*/ 388945 h 2333625"/>
              <a:gd name="connsiteX0" fmla="*/ 0 w 4198782"/>
              <a:gd name="connsiteY0" fmla="*/ 1416837 h 3361517"/>
              <a:gd name="connsiteX1" fmla="*/ 388945 w 4198782"/>
              <a:gd name="connsiteY1" fmla="*/ 1027892 h 3361517"/>
              <a:gd name="connsiteX2" fmla="*/ 2173996 w 4198782"/>
              <a:gd name="connsiteY2" fmla="*/ 1027892 h 3361517"/>
              <a:gd name="connsiteX3" fmla="*/ 4198782 w 4198782"/>
              <a:gd name="connsiteY3" fmla="*/ 0 h 3361517"/>
              <a:gd name="connsiteX4" fmla="*/ 3105709 w 4198782"/>
              <a:gd name="connsiteY4" fmla="*/ 1027892 h 3361517"/>
              <a:gd name="connsiteX5" fmla="*/ 3337906 w 4198782"/>
              <a:gd name="connsiteY5" fmla="*/ 1027892 h 3361517"/>
              <a:gd name="connsiteX6" fmla="*/ 3726851 w 4198782"/>
              <a:gd name="connsiteY6" fmla="*/ 1416837 h 3361517"/>
              <a:gd name="connsiteX7" fmla="*/ 3726851 w 4198782"/>
              <a:gd name="connsiteY7" fmla="*/ 1416830 h 3361517"/>
              <a:gd name="connsiteX8" fmla="*/ 3726851 w 4198782"/>
              <a:gd name="connsiteY8" fmla="*/ 1416830 h 3361517"/>
              <a:gd name="connsiteX9" fmla="*/ 3726851 w 4198782"/>
              <a:gd name="connsiteY9" fmla="*/ 2000236 h 3361517"/>
              <a:gd name="connsiteX10" fmla="*/ 3726851 w 4198782"/>
              <a:gd name="connsiteY10" fmla="*/ 2972572 h 3361517"/>
              <a:gd name="connsiteX11" fmla="*/ 3337906 w 4198782"/>
              <a:gd name="connsiteY11" fmla="*/ 3361517 h 3361517"/>
              <a:gd name="connsiteX12" fmla="*/ 3105709 w 4198782"/>
              <a:gd name="connsiteY12" fmla="*/ 3361517 h 3361517"/>
              <a:gd name="connsiteX13" fmla="*/ 2173996 w 4198782"/>
              <a:gd name="connsiteY13" fmla="*/ 3361517 h 3361517"/>
              <a:gd name="connsiteX14" fmla="*/ 2173996 w 4198782"/>
              <a:gd name="connsiteY14" fmla="*/ 3361517 h 3361517"/>
              <a:gd name="connsiteX15" fmla="*/ 388945 w 4198782"/>
              <a:gd name="connsiteY15" fmla="*/ 3361517 h 3361517"/>
              <a:gd name="connsiteX16" fmla="*/ 0 w 4198782"/>
              <a:gd name="connsiteY16" fmla="*/ 2972572 h 3361517"/>
              <a:gd name="connsiteX17" fmla="*/ 0 w 4198782"/>
              <a:gd name="connsiteY17" fmla="*/ 2000236 h 3361517"/>
              <a:gd name="connsiteX18" fmla="*/ 0 w 4198782"/>
              <a:gd name="connsiteY18" fmla="*/ 1416830 h 3361517"/>
              <a:gd name="connsiteX19" fmla="*/ 0 w 4198782"/>
              <a:gd name="connsiteY19" fmla="*/ 1416830 h 3361517"/>
              <a:gd name="connsiteX20" fmla="*/ 0 w 4198782"/>
              <a:gd name="connsiteY20" fmla="*/ 1416837 h 3361517"/>
              <a:gd name="connsiteX0" fmla="*/ 0 w 3726851"/>
              <a:gd name="connsiteY0" fmla="*/ 388945 h 2333625"/>
              <a:gd name="connsiteX1" fmla="*/ 388945 w 3726851"/>
              <a:gd name="connsiteY1" fmla="*/ 0 h 2333625"/>
              <a:gd name="connsiteX2" fmla="*/ 2173996 w 3726851"/>
              <a:gd name="connsiteY2" fmla="*/ 0 h 2333625"/>
              <a:gd name="connsiteX3" fmla="*/ 3105709 w 3726851"/>
              <a:gd name="connsiteY3" fmla="*/ 0 h 2333625"/>
              <a:gd name="connsiteX4" fmla="*/ 3337906 w 3726851"/>
              <a:gd name="connsiteY4" fmla="*/ 0 h 2333625"/>
              <a:gd name="connsiteX5" fmla="*/ 3726851 w 3726851"/>
              <a:gd name="connsiteY5" fmla="*/ 388945 h 2333625"/>
              <a:gd name="connsiteX6" fmla="*/ 3726851 w 3726851"/>
              <a:gd name="connsiteY6" fmla="*/ 388938 h 2333625"/>
              <a:gd name="connsiteX7" fmla="*/ 3726851 w 3726851"/>
              <a:gd name="connsiteY7" fmla="*/ 388938 h 2333625"/>
              <a:gd name="connsiteX8" fmla="*/ 3726851 w 3726851"/>
              <a:gd name="connsiteY8" fmla="*/ 972344 h 2333625"/>
              <a:gd name="connsiteX9" fmla="*/ 3726851 w 3726851"/>
              <a:gd name="connsiteY9" fmla="*/ 1944680 h 2333625"/>
              <a:gd name="connsiteX10" fmla="*/ 3337906 w 3726851"/>
              <a:gd name="connsiteY10" fmla="*/ 2333625 h 2333625"/>
              <a:gd name="connsiteX11" fmla="*/ 3105709 w 3726851"/>
              <a:gd name="connsiteY11" fmla="*/ 2333625 h 2333625"/>
              <a:gd name="connsiteX12" fmla="*/ 2173996 w 3726851"/>
              <a:gd name="connsiteY12" fmla="*/ 2333625 h 2333625"/>
              <a:gd name="connsiteX13" fmla="*/ 2173996 w 3726851"/>
              <a:gd name="connsiteY13" fmla="*/ 2333625 h 2333625"/>
              <a:gd name="connsiteX14" fmla="*/ 388945 w 3726851"/>
              <a:gd name="connsiteY14" fmla="*/ 2333625 h 2333625"/>
              <a:gd name="connsiteX15" fmla="*/ 0 w 3726851"/>
              <a:gd name="connsiteY15" fmla="*/ 1944680 h 2333625"/>
              <a:gd name="connsiteX16" fmla="*/ 0 w 3726851"/>
              <a:gd name="connsiteY16" fmla="*/ 972344 h 2333625"/>
              <a:gd name="connsiteX17" fmla="*/ 0 w 3726851"/>
              <a:gd name="connsiteY17" fmla="*/ 388938 h 2333625"/>
              <a:gd name="connsiteX18" fmla="*/ 0 w 3726851"/>
              <a:gd name="connsiteY18" fmla="*/ 388938 h 2333625"/>
              <a:gd name="connsiteX19" fmla="*/ 0 w 3726851"/>
              <a:gd name="connsiteY19" fmla="*/ 388945 h 2333625"/>
              <a:gd name="connsiteX0" fmla="*/ 0 w 3726851"/>
              <a:gd name="connsiteY0" fmla="*/ 388945 h 2333625"/>
              <a:gd name="connsiteX1" fmla="*/ 388945 w 3726851"/>
              <a:gd name="connsiteY1" fmla="*/ 0 h 2333625"/>
              <a:gd name="connsiteX2" fmla="*/ 2173996 w 3726851"/>
              <a:gd name="connsiteY2" fmla="*/ 0 h 2333625"/>
              <a:gd name="connsiteX3" fmla="*/ 3105709 w 3726851"/>
              <a:gd name="connsiteY3" fmla="*/ 0 h 2333625"/>
              <a:gd name="connsiteX4" fmla="*/ 3337906 w 3726851"/>
              <a:gd name="connsiteY4" fmla="*/ 0 h 2333625"/>
              <a:gd name="connsiteX5" fmla="*/ 3726851 w 3726851"/>
              <a:gd name="connsiteY5" fmla="*/ 388945 h 2333625"/>
              <a:gd name="connsiteX6" fmla="*/ 3726851 w 3726851"/>
              <a:gd name="connsiteY6" fmla="*/ 388938 h 2333625"/>
              <a:gd name="connsiteX7" fmla="*/ 3726851 w 3726851"/>
              <a:gd name="connsiteY7" fmla="*/ 388938 h 2333625"/>
              <a:gd name="connsiteX8" fmla="*/ 3726851 w 3726851"/>
              <a:gd name="connsiteY8" fmla="*/ 972344 h 2333625"/>
              <a:gd name="connsiteX9" fmla="*/ 3726851 w 3726851"/>
              <a:gd name="connsiteY9" fmla="*/ 1944680 h 2333625"/>
              <a:gd name="connsiteX10" fmla="*/ 3105709 w 3726851"/>
              <a:gd name="connsiteY10" fmla="*/ 2333625 h 2333625"/>
              <a:gd name="connsiteX11" fmla="*/ 2173996 w 3726851"/>
              <a:gd name="connsiteY11" fmla="*/ 2333625 h 2333625"/>
              <a:gd name="connsiteX12" fmla="*/ 2173996 w 3726851"/>
              <a:gd name="connsiteY12" fmla="*/ 2333625 h 2333625"/>
              <a:gd name="connsiteX13" fmla="*/ 388945 w 3726851"/>
              <a:gd name="connsiteY13" fmla="*/ 2333625 h 2333625"/>
              <a:gd name="connsiteX14" fmla="*/ 0 w 3726851"/>
              <a:gd name="connsiteY14" fmla="*/ 1944680 h 2333625"/>
              <a:gd name="connsiteX15" fmla="*/ 0 w 3726851"/>
              <a:gd name="connsiteY15" fmla="*/ 972344 h 2333625"/>
              <a:gd name="connsiteX16" fmla="*/ 0 w 3726851"/>
              <a:gd name="connsiteY16" fmla="*/ 388938 h 2333625"/>
              <a:gd name="connsiteX17" fmla="*/ 0 w 3726851"/>
              <a:gd name="connsiteY17" fmla="*/ 388938 h 2333625"/>
              <a:gd name="connsiteX18" fmla="*/ 0 w 3726851"/>
              <a:gd name="connsiteY18" fmla="*/ 388945 h 2333625"/>
              <a:gd name="connsiteX0" fmla="*/ 0 w 3726851"/>
              <a:gd name="connsiteY0" fmla="*/ 388945 h 2333625"/>
              <a:gd name="connsiteX1" fmla="*/ 388945 w 3726851"/>
              <a:gd name="connsiteY1" fmla="*/ 0 h 2333625"/>
              <a:gd name="connsiteX2" fmla="*/ 2173996 w 3726851"/>
              <a:gd name="connsiteY2" fmla="*/ 0 h 2333625"/>
              <a:gd name="connsiteX3" fmla="*/ 3105709 w 3726851"/>
              <a:gd name="connsiteY3" fmla="*/ 0 h 2333625"/>
              <a:gd name="connsiteX4" fmla="*/ 3337906 w 3726851"/>
              <a:gd name="connsiteY4" fmla="*/ 0 h 2333625"/>
              <a:gd name="connsiteX5" fmla="*/ 3726851 w 3726851"/>
              <a:gd name="connsiteY5" fmla="*/ 388945 h 2333625"/>
              <a:gd name="connsiteX6" fmla="*/ 3726851 w 3726851"/>
              <a:gd name="connsiteY6" fmla="*/ 388938 h 2333625"/>
              <a:gd name="connsiteX7" fmla="*/ 3726851 w 3726851"/>
              <a:gd name="connsiteY7" fmla="*/ 388938 h 2333625"/>
              <a:gd name="connsiteX8" fmla="*/ 3726851 w 3726851"/>
              <a:gd name="connsiteY8" fmla="*/ 972344 h 2333625"/>
              <a:gd name="connsiteX9" fmla="*/ 3726851 w 3726851"/>
              <a:gd name="connsiteY9" fmla="*/ 1944680 h 2333625"/>
              <a:gd name="connsiteX10" fmla="*/ 2173996 w 3726851"/>
              <a:gd name="connsiteY10" fmla="*/ 2333625 h 2333625"/>
              <a:gd name="connsiteX11" fmla="*/ 2173996 w 3726851"/>
              <a:gd name="connsiteY11" fmla="*/ 2333625 h 2333625"/>
              <a:gd name="connsiteX12" fmla="*/ 388945 w 3726851"/>
              <a:gd name="connsiteY12" fmla="*/ 2333625 h 2333625"/>
              <a:gd name="connsiteX13" fmla="*/ 0 w 3726851"/>
              <a:gd name="connsiteY13" fmla="*/ 1944680 h 2333625"/>
              <a:gd name="connsiteX14" fmla="*/ 0 w 3726851"/>
              <a:gd name="connsiteY14" fmla="*/ 972344 h 2333625"/>
              <a:gd name="connsiteX15" fmla="*/ 0 w 3726851"/>
              <a:gd name="connsiteY15" fmla="*/ 388938 h 2333625"/>
              <a:gd name="connsiteX16" fmla="*/ 0 w 3726851"/>
              <a:gd name="connsiteY16" fmla="*/ 388938 h 2333625"/>
              <a:gd name="connsiteX17" fmla="*/ 0 w 3726851"/>
              <a:gd name="connsiteY17" fmla="*/ 388945 h 2333625"/>
              <a:gd name="connsiteX0" fmla="*/ 0 w 3726851"/>
              <a:gd name="connsiteY0" fmla="*/ 388945 h 2333625"/>
              <a:gd name="connsiteX1" fmla="*/ 388945 w 3726851"/>
              <a:gd name="connsiteY1" fmla="*/ 0 h 2333625"/>
              <a:gd name="connsiteX2" fmla="*/ 2173996 w 3726851"/>
              <a:gd name="connsiteY2" fmla="*/ 0 h 2333625"/>
              <a:gd name="connsiteX3" fmla="*/ 3105709 w 3726851"/>
              <a:gd name="connsiteY3" fmla="*/ 0 h 2333625"/>
              <a:gd name="connsiteX4" fmla="*/ 3337906 w 3726851"/>
              <a:gd name="connsiteY4" fmla="*/ 0 h 2333625"/>
              <a:gd name="connsiteX5" fmla="*/ 3726851 w 3726851"/>
              <a:gd name="connsiteY5" fmla="*/ 388945 h 2333625"/>
              <a:gd name="connsiteX6" fmla="*/ 3726851 w 3726851"/>
              <a:gd name="connsiteY6" fmla="*/ 388938 h 2333625"/>
              <a:gd name="connsiteX7" fmla="*/ 3726851 w 3726851"/>
              <a:gd name="connsiteY7" fmla="*/ 388938 h 2333625"/>
              <a:gd name="connsiteX8" fmla="*/ 3726851 w 3726851"/>
              <a:gd name="connsiteY8" fmla="*/ 972344 h 2333625"/>
              <a:gd name="connsiteX9" fmla="*/ 3726851 w 3726851"/>
              <a:gd name="connsiteY9" fmla="*/ 1944680 h 2333625"/>
              <a:gd name="connsiteX10" fmla="*/ 2173996 w 3726851"/>
              <a:gd name="connsiteY10" fmla="*/ 2333625 h 2333625"/>
              <a:gd name="connsiteX11" fmla="*/ 388945 w 3726851"/>
              <a:gd name="connsiteY11" fmla="*/ 2333625 h 2333625"/>
              <a:gd name="connsiteX12" fmla="*/ 0 w 3726851"/>
              <a:gd name="connsiteY12" fmla="*/ 1944680 h 2333625"/>
              <a:gd name="connsiteX13" fmla="*/ 0 w 3726851"/>
              <a:gd name="connsiteY13" fmla="*/ 972344 h 2333625"/>
              <a:gd name="connsiteX14" fmla="*/ 0 w 3726851"/>
              <a:gd name="connsiteY14" fmla="*/ 388938 h 2333625"/>
              <a:gd name="connsiteX15" fmla="*/ 0 w 3726851"/>
              <a:gd name="connsiteY15" fmla="*/ 388938 h 2333625"/>
              <a:gd name="connsiteX16" fmla="*/ 0 w 3726851"/>
              <a:gd name="connsiteY16" fmla="*/ 388945 h 2333625"/>
              <a:gd name="connsiteX0" fmla="*/ 0 w 3726851"/>
              <a:gd name="connsiteY0" fmla="*/ 388945 h 2333625"/>
              <a:gd name="connsiteX1" fmla="*/ 388945 w 3726851"/>
              <a:gd name="connsiteY1" fmla="*/ 0 h 2333625"/>
              <a:gd name="connsiteX2" fmla="*/ 2173996 w 3726851"/>
              <a:gd name="connsiteY2" fmla="*/ 0 h 2333625"/>
              <a:gd name="connsiteX3" fmla="*/ 3105709 w 3726851"/>
              <a:gd name="connsiteY3" fmla="*/ 0 h 2333625"/>
              <a:gd name="connsiteX4" fmla="*/ 3337906 w 3726851"/>
              <a:gd name="connsiteY4" fmla="*/ 0 h 2333625"/>
              <a:gd name="connsiteX5" fmla="*/ 3726851 w 3726851"/>
              <a:gd name="connsiteY5" fmla="*/ 388945 h 2333625"/>
              <a:gd name="connsiteX6" fmla="*/ 3726851 w 3726851"/>
              <a:gd name="connsiteY6" fmla="*/ 388938 h 2333625"/>
              <a:gd name="connsiteX7" fmla="*/ 3726851 w 3726851"/>
              <a:gd name="connsiteY7" fmla="*/ 388938 h 2333625"/>
              <a:gd name="connsiteX8" fmla="*/ 3726851 w 3726851"/>
              <a:gd name="connsiteY8" fmla="*/ 972344 h 2333625"/>
              <a:gd name="connsiteX9" fmla="*/ 3726851 w 3726851"/>
              <a:gd name="connsiteY9" fmla="*/ 1944680 h 2333625"/>
              <a:gd name="connsiteX10" fmla="*/ 388945 w 3726851"/>
              <a:gd name="connsiteY10" fmla="*/ 2333625 h 2333625"/>
              <a:gd name="connsiteX11" fmla="*/ 0 w 3726851"/>
              <a:gd name="connsiteY11" fmla="*/ 1944680 h 2333625"/>
              <a:gd name="connsiteX12" fmla="*/ 0 w 3726851"/>
              <a:gd name="connsiteY12" fmla="*/ 972344 h 2333625"/>
              <a:gd name="connsiteX13" fmla="*/ 0 w 3726851"/>
              <a:gd name="connsiteY13" fmla="*/ 388938 h 2333625"/>
              <a:gd name="connsiteX14" fmla="*/ 0 w 3726851"/>
              <a:gd name="connsiteY14" fmla="*/ 388938 h 2333625"/>
              <a:gd name="connsiteX15" fmla="*/ 0 w 3726851"/>
              <a:gd name="connsiteY15" fmla="*/ 388945 h 2333625"/>
              <a:gd name="connsiteX0" fmla="*/ 0 w 3726851"/>
              <a:gd name="connsiteY0" fmla="*/ 388945 h 2066223"/>
              <a:gd name="connsiteX1" fmla="*/ 388945 w 3726851"/>
              <a:gd name="connsiteY1" fmla="*/ 0 h 2066223"/>
              <a:gd name="connsiteX2" fmla="*/ 2173996 w 3726851"/>
              <a:gd name="connsiteY2" fmla="*/ 0 h 2066223"/>
              <a:gd name="connsiteX3" fmla="*/ 3105709 w 3726851"/>
              <a:gd name="connsiteY3" fmla="*/ 0 h 2066223"/>
              <a:gd name="connsiteX4" fmla="*/ 3337906 w 3726851"/>
              <a:gd name="connsiteY4" fmla="*/ 0 h 2066223"/>
              <a:gd name="connsiteX5" fmla="*/ 3726851 w 3726851"/>
              <a:gd name="connsiteY5" fmla="*/ 388945 h 2066223"/>
              <a:gd name="connsiteX6" fmla="*/ 3726851 w 3726851"/>
              <a:gd name="connsiteY6" fmla="*/ 388938 h 2066223"/>
              <a:gd name="connsiteX7" fmla="*/ 3726851 w 3726851"/>
              <a:gd name="connsiteY7" fmla="*/ 388938 h 2066223"/>
              <a:gd name="connsiteX8" fmla="*/ 3726851 w 3726851"/>
              <a:gd name="connsiteY8" fmla="*/ 972344 h 2066223"/>
              <a:gd name="connsiteX9" fmla="*/ 3726851 w 3726851"/>
              <a:gd name="connsiteY9" fmla="*/ 1944680 h 2066223"/>
              <a:gd name="connsiteX10" fmla="*/ 0 w 3726851"/>
              <a:gd name="connsiteY10" fmla="*/ 1944680 h 2066223"/>
              <a:gd name="connsiteX11" fmla="*/ 0 w 3726851"/>
              <a:gd name="connsiteY11" fmla="*/ 972344 h 2066223"/>
              <a:gd name="connsiteX12" fmla="*/ 0 w 3726851"/>
              <a:gd name="connsiteY12" fmla="*/ 388938 h 2066223"/>
              <a:gd name="connsiteX13" fmla="*/ 0 w 3726851"/>
              <a:gd name="connsiteY13" fmla="*/ 388938 h 2066223"/>
              <a:gd name="connsiteX14" fmla="*/ 0 w 3726851"/>
              <a:gd name="connsiteY14" fmla="*/ 388945 h 2066223"/>
              <a:gd name="connsiteX0" fmla="*/ 0 w 3726851"/>
              <a:gd name="connsiteY0" fmla="*/ 388945 h 2021684"/>
              <a:gd name="connsiteX1" fmla="*/ 388945 w 3726851"/>
              <a:gd name="connsiteY1" fmla="*/ 0 h 2021684"/>
              <a:gd name="connsiteX2" fmla="*/ 2173996 w 3726851"/>
              <a:gd name="connsiteY2" fmla="*/ 0 h 2021684"/>
              <a:gd name="connsiteX3" fmla="*/ 3105709 w 3726851"/>
              <a:gd name="connsiteY3" fmla="*/ 0 h 2021684"/>
              <a:gd name="connsiteX4" fmla="*/ 3337906 w 3726851"/>
              <a:gd name="connsiteY4" fmla="*/ 0 h 2021684"/>
              <a:gd name="connsiteX5" fmla="*/ 3726851 w 3726851"/>
              <a:gd name="connsiteY5" fmla="*/ 388945 h 2021684"/>
              <a:gd name="connsiteX6" fmla="*/ 3726851 w 3726851"/>
              <a:gd name="connsiteY6" fmla="*/ 388938 h 2021684"/>
              <a:gd name="connsiteX7" fmla="*/ 3726851 w 3726851"/>
              <a:gd name="connsiteY7" fmla="*/ 388938 h 2021684"/>
              <a:gd name="connsiteX8" fmla="*/ 3726851 w 3726851"/>
              <a:gd name="connsiteY8" fmla="*/ 972344 h 2021684"/>
              <a:gd name="connsiteX9" fmla="*/ 3726851 w 3726851"/>
              <a:gd name="connsiteY9" fmla="*/ 1944680 h 2021684"/>
              <a:gd name="connsiteX10" fmla="*/ 0 w 3726851"/>
              <a:gd name="connsiteY10" fmla="*/ 1944680 h 2021684"/>
              <a:gd name="connsiteX11" fmla="*/ 0 w 3726851"/>
              <a:gd name="connsiteY11" fmla="*/ 972344 h 2021684"/>
              <a:gd name="connsiteX12" fmla="*/ 0 w 3726851"/>
              <a:gd name="connsiteY12" fmla="*/ 388938 h 2021684"/>
              <a:gd name="connsiteX13" fmla="*/ 0 w 3726851"/>
              <a:gd name="connsiteY13" fmla="*/ 388938 h 2021684"/>
              <a:gd name="connsiteX14" fmla="*/ 0 w 3726851"/>
              <a:gd name="connsiteY14" fmla="*/ 388945 h 2021684"/>
              <a:gd name="connsiteX0" fmla="*/ 0 w 3726851"/>
              <a:gd name="connsiteY0" fmla="*/ 388945 h 1950420"/>
              <a:gd name="connsiteX1" fmla="*/ 388945 w 3726851"/>
              <a:gd name="connsiteY1" fmla="*/ 0 h 1950420"/>
              <a:gd name="connsiteX2" fmla="*/ 2173996 w 3726851"/>
              <a:gd name="connsiteY2" fmla="*/ 0 h 1950420"/>
              <a:gd name="connsiteX3" fmla="*/ 3105709 w 3726851"/>
              <a:gd name="connsiteY3" fmla="*/ 0 h 1950420"/>
              <a:gd name="connsiteX4" fmla="*/ 3337906 w 3726851"/>
              <a:gd name="connsiteY4" fmla="*/ 0 h 1950420"/>
              <a:gd name="connsiteX5" fmla="*/ 3726851 w 3726851"/>
              <a:gd name="connsiteY5" fmla="*/ 388945 h 1950420"/>
              <a:gd name="connsiteX6" fmla="*/ 3726851 w 3726851"/>
              <a:gd name="connsiteY6" fmla="*/ 388938 h 1950420"/>
              <a:gd name="connsiteX7" fmla="*/ 3726851 w 3726851"/>
              <a:gd name="connsiteY7" fmla="*/ 388938 h 1950420"/>
              <a:gd name="connsiteX8" fmla="*/ 3726851 w 3726851"/>
              <a:gd name="connsiteY8" fmla="*/ 972344 h 1950420"/>
              <a:gd name="connsiteX9" fmla="*/ 3726851 w 3726851"/>
              <a:gd name="connsiteY9" fmla="*/ 1944680 h 1950420"/>
              <a:gd name="connsiteX10" fmla="*/ 0 w 3726851"/>
              <a:gd name="connsiteY10" fmla="*/ 1944680 h 1950420"/>
              <a:gd name="connsiteX11" fmla="*/ 0 w 3726851"/>
              <a:gd name="connsiteY11" fmla="*/ 972344 h 1950420"/>
              <a:gd name="connsiteX12" fmla="*/ 0 w 3726851"/>
              <a:gd name="connsiteY12" fmla="*/ 388938 h 1950420"/>
              <a:gd name="connsiteX13" fmla="*/ 0 w 3726851"/>
              <a:gd name="connsiteY13" fmla="*/ 388938 h 1950420"/>
              <a:gd name="connsiteX14" fmla="*/ 0 w 3726851"/>
              <a:gd name="connsiteY14" fmla="*/ 388945 h 1950420"/>
              <a:gd name="connsiteX0" fmla="*/ 0 w 3726851"/>
              <a:gd name="connsiteY0" fmla="*/ 388945 h 1952380"/>
              <a:gd name="connsiteX1" fmla="*/ 388945 w 3726851"/>
              <a:gd name="connsiteY1" fmla="*/ 0 h 1952380"/>
              <a:gd name="connsiteX2" fmla="*/ 2173996 w 3726851"/>
              <a:gd name="connsiteY2" fmla="*/ 0 h 1952380"/>
              <a:gd name="connsiteX3" fmla="*/ 3105709 w 3726851"/>
              <a:gd name="connsiteY3" fmla="*/ 0 h 1952380"/>
              <a:gd name="connsiteX4" fmla="*/ 3337906 w 3726851"/>
              <a:gd name="connsiteY4" fmla="*/ 0 h 1952380"/>
              <a:gd name="connsiteX5" fmla="*/ 3726851 w 3726851"/>
              <a:gd name="connsiteY5" fmla="*/ 388945 h 1952380"/>
              <a:gd name="connsiteX6" fmla="*/ 3726851 w 3726851"/>
              <a:gd name="connsiteY6" fmla="*/ 388938 h 1952380"/>
              <a:gd name="connsiteX7" fmla="*/ 3726851 w 3726851"/>
              <a:gd name="connsiteY7" fmla="*/ 388938 h 1952380"/>
              <a:gd name="connsiteX8" fmla="*/ 3726851 w 3726851"/>
              <a:gd name="connsiteY8" fmla="*/ 972344 h 1952380"/>
              <a:gd name="connsiteX9" fmla="*/ 3726851 w 3726851"/>
              <a:gd name="connsiteY9" fmla="*/ 1944680 h 1952380"/>
              <a:gd name="connsiteX10" fmla="*/ 0 w 3726851"/>
              <a:gd name="connsiteY10" fmla="*/ 1944680 h 1952380"/>
              <a:gd name="connsiteX11" fmla="*/ 0 w 3726851"/>
              <a:gd name="connsiteY11" fmla="*/ 972344 h 1952380"/>
              <a:gd name="connsiteX12" fmla="*/ 0 w 3726851"/>
              <a:gd name="connsiteY12" fmla="*/ 388938 h 1952380"/>
              <a:gd name="connsiteX13" fmla="*/ 0 w 3726851"/>
              <a:gd name="connsiteY13" fmla="*/ 388938 h 1952380"/>
              <a:gd name="connsiteX14" fmla="*/ 0 w 3726851"/>
              <a:gd name="connsiteY14" fmla="*/ 388945 h 1952380"/>
              <a:gd name="connsiteX0" fmla="*/ 0 w 3726851"/>
              <a:gd name="connsiteY0" fmla="*/ 388945 h 1964416"/>
              <a:gd name="connsiteX1" fmla="*/ 388945 w 3726851"/>
              <a:gd name="connsiteY1" fmla="*/ 0 h 1964416"/>
              <a:gd name="connsiteX2" fmla="*/ 2173996 w 3726851"/>
              <a:gd name="connsiteY2" fmla="*/ 0 h 1964416"/>
              <a:gd name="connsiteX3" fmla="*/ 3105709 w 3726851"/>
              <a:gd name="connsiteY3" fmla="*/ 0 h 1964416"/>
              <a:gd name="connsiteX4" fmla="*/ 3337906 w 3726851"/>
              <a:gd name="connsiteY4" fmla="*/ 0 h 1964416"/>
              <a:gd name="connsiteX5" fmla="*/ 3726851 w 3726851"/>
              <a:gd name="connsiteY5" fmla="*/ 388945 h 1964416"/>
              <a:gd name="connsiteX6" fmla="*/ 3726851 w 3726851"/>
              <a:gd name="connsiteY6" fmla="*/ 388938 h 1964416"/>
              <a:gd name="connsiteX7" fmla="*/ 3726851 w 3726851"/>
              <a:gd name="connsiteY7" fmla="*/ 388938 h 1964416"/>
              <a:gd name="connsiteX8" fmla="*/ 3726851 w 3726851"/>
              <a:gd name="connsiteY8" fmla="*/ 972344 h 1964416"/>
              <a:gd name="connsiteX9" fmla="*/ 3726851 w 3726851"/>
              <a:gd name="connsiteY9" fmla="*/ 1944680 h 1964416"/>
              <a:gd name="connsiteX10" fmla="*/ 0 w 3726851"/>
              <a:gd name="connsiteY10" fmla="*/ 1944680 h 1964416"/>
              <a:gd name="connsiteX11" fmla="*/ 0 w 3726851"/>
              <a:gd name="connsiteY11" fmla="*/ 972344 h 1964416"/>
              <a:gd name="connsiteX12" fmla="*/ 0 w 3726851"/>
              <a:gd name="connsiteY12" fmla="*/ 388938 h 1964416"/>
              <a:gd name="connsiteX13" fmla="*/ 0 w 3726851"/>
              <a:gd name="connsiteY13" fmla="*/ 388938 h 1964416"/>
              <a:gd name="connsiteX14" fmla="*/ 0 w 3726851"/>
              <a:gd name="connsiteY14" fmla="*/ 388945 h 1964416"/>
              <a:gd name="connsiteX0" fmla="*/ 0 w 3726851"/>
              <a:gd name="connsiteY0" fmla="*/ 388945 h 1959632"/>
              <a:gd name="connsiteX1" fmla="*/ 388945 w 3726851"/>
              <a:gd name="connsiteY1" fmla="*/ 0 h 1959632"/>
              <a:gd name="connsiteX2" fmla="*/ 2173996 w 3726851"/>
              <a:gd name="connsiteY2" fmla="*/ 0 h 1959632"/>
              <a:gd name="connsiteX3" fmla="*/ 3105709 w 3726851"/>
              <a:gd name="connsiteY3" fmla="*/ 0 h 1959632"/>
              <a:gd name="connsiteX4" fmla="*/ 3337906 w 3726851"/>
              <a:gd name="connsiteY4" fmla="*/ 0 h 1959632"/>
              <a:gd name="connsiteX5" fmla="*/ 3726851 w 3726851"/>
              <a:gd name="connsiteY5" fmla="*/ 388945 h 1959632"/>
              <a:gd name="connsiteX6" fmla="*/ 3726851 w 3726851"/>
              <a:gd name="connsiteY6" fmla="*/ 388938 h 1959632"/>
              <a:gd name="connsiteX7" fmla="*/ 3726851 w 3726851"/>
              <a:gd name="connsiteY7" fmla="*/ 388938 h 1959632"/>
              <a:gd name="connsiteX8" fmla="*/ 3726851 w 3726851"/>
              <a:gd name="connsiteY8" fmla="*/ 972344 h 1959632"/>
              <a:gd name="connsiteX9" fmla="*/ 3726851 w 3726851"/>
              <a:gd name="connsiteY9" fmla="*/ 1944680 h 1959632"/>
              <a:gd name="connsiteX10" fmla="*/ 0 w 3726851"/>
              <a:gd name="connsiteY10" fmla="*/ 1944680 h 1959632"/>
              <a:gd name="connsiteX11" fmla="*/ 0 w 3726851"/>
              <a:gd name="connsiteY11" fmla="*/ 972344 h 1959632"/>
              <a:gd name="connsiteX12" fmla="*/ 0 w 3726851"/>
              <a:gd name="connsiteY12" fmla="*/ 388938 h 1959632"/>
              <a:gd name="connsiteX13" fmla="*/ 0 w 3726851"/>
              <a:gd name="connsiteY13" fmla="*/ 388938 h 1959632"/>
              <a:gd name="connsiteX14" fmla="*/ 0 w 3726851"/>
              <a:gd name="connsiteY14" fmla="*/ 388945 h 1959632"/>
              <a:gd name="connsiteX0" fmla="*/ 0 w 3726851"/>
              <a:gd name="connsiteY0" fmla="*/ 388945 h 1944681"/>
              <a:gd name="connsiteX1" fmla="*/ 388945 w 3726851"/>
              <a:gd name="connsiteY1" fmla="*/ 0 h 1944681"/>
              <a:gd name="connsiteX2" fmla="*/ 2173996 w 3726851"/>
              <a:gd name="connsiteY2" fmla="*/ 0 h 1944681"/>
              <a:gd name="connsiteX3" fmla="*/ 3105709 w 3726851"/>
              <a:gd name="connsiteY3" fmla="*/ 0 h 1944681"/>
              <a:gd name="connsiteX4" fmla="*/ 3337906 w 3726851"/>
              <a:gd name="connsiteY4" fmla="*/ 0 h 1944681"/>
              <a:gd name="connsiteX5" fmla="*/ 3726851 w 3726851"/>
              <a:gd name="connsiteY5" fmla="*/ 388945 h 1944681"/>
              <a:gd name="connsiteX6" fmla="*/ 3726851 w 3726851"/>
              <a:gd name="connsiteY6" fmla="*/ 388938 h 1944681"/>
              <a:gd name="connsiteX7" fmla="*/ 3726851 w 3726851"/>
              <a:gd name="connsiteY7" fmla="*/ 388938 h 1944681"/>
              <a:gd name="connsiteX8" fmla="*/ 3726851 w 3726851"/>
              <a:gd name="connsiteY8" fmla="*/ 972344 h 1944681"/>
              <a:gd name="connsiteX9" fmla="*/ 3726851 w 3726851"/>
              <a:gd name="connsiteY9" fmla="*/ 1944680 h 1944681"/>
              <a:gd name="connsiteX10" fmla="*/ 0 w 3726851"/>
              <a:gd name="connsiteY10" fmla="*/ 1944680 h 1944681"/>
              <a:gd name="connsiteX11" fmla="*/ 0 w 3726851"/>
              <a:gd name="connsiteY11" fmla="*/ 972344 h 1944681"/>
              <a:gd name="connsiteX12" fmla="*/ 0 w 3726851"/>
              <a:gd name="connsiteY12" fmla="*/ 388938 h 1944681"/>
              <a:gd name="connsiteX13" fmla="*/ 0 w 3726851"/>
              <a:gd name="connsiteY13" fmla="*/ 388938 h 1944681"/>
              <a:gd name="connsiteX14" fmla="*/ 0 w 3726851"/>
              <a:gd name="connsiteY14" fmla="*/ 388945 h 1944681"/>
              <a:gd name="connsiteX0" fmla="*/ 0 w 3726851"/>
              <a:gd name="connsiteY0" fmla="*/ 388945 h 2283291"/>
              <a:gd name="connsiteX1" fmla="*/ 388945 w 3726851"/>
              <a:gd name="connsiteY1" fmla="*/ 0 h 2283291"/>
              <a:gd name="connsiteX2" fmla="*/ 2173996 w 3726851"/>
              <a:gd name="connsiteY2" fmla="*/ 0 h 2283291"/>
              <a:gd name="connsiteX3" fmla="*/ 3105709 w 3726851"/>
              <a:gd name="connsiteY3" fmla="*/ 0 h 2283291"/>
              <a:gd name="connsiteX4" fmla="*/ 3337906 w 3726851"/>
              <a:gd name="connsiteY4" fmla="*/ 0 h 2283291"/>
              <a:gd name="connsiteX5" fmla="*/ 3726851 w 3726851"/>
              <a:gd name="connsiteY5" fmla="*/ 388945 h 2283291"/>
              <a:gd name="connsiteX6" fmla="*/ 3726851 w 3726851"/>
              <a:gd name="connsiteY6" fmla="*/ 388938 h 2283291"/>
              <a:gd name="connsiteX7" fmla="*/ 3726851 w 3726851"/>
              <a:gd name="connsiteY7" fmla="*/ 388938 h 2283291"/>
              <a:gd name="connsiteX8" fmla="*/ 3726851 w 3726851"/>
              <a:gd name="connsiteY8" fmla="*/ 972344 h 2283291"/>
              <a:gd name="connsiteX9" fmla="*/ 3718653 w 3726851"/>
              <a:gd name="connsiteY9" fmla="*/ 2283291 h 2283291"/>
              <a:gd name="connsiteX10" fmla="*/ 0 w 3726851"/>
              <a:gd name="connsiteY10" fmla="*/ 1944680 h 2283291"/>
              <a:gd name="connsiteX11" fmla="*/ 0 w 3726851"/>
              <a:gd name="connsiteY11" fmla="*/ 972344 h 2283291"/>
              <a:gd name="connsiteX12" fmla="*/ 0 w 3726851"/>
              <a:gd name="connsiteY12" fmla="*/ 388938 h 2283291"/>
              <a:gd name="connsiteX13" fmla="*/ 0 w 3726851"/>
              <a:gd name="connsiteY13" fmla="*/ 388938 h 2283291"/>
              <a:gd name="connsiteX14" fmla="*/ 0 w 3726851"/>
              <a:gd name="connsiteY14" fmla="*/ 388945 h 2283291"/>
              <a:gd name="connsiteX0" fmla="*/ 0 w 3726851"/>
              <a:gd name="connsiteY0" fmla="*/ 388945 h 2299415"/>
              <a:gd name="connsiteX1" fmla="*/ 388945 w 3726851"/>
              <a:gd name="connsiteY1" fmla="*/ 0 h 2299415"/>
              <a:gd name="connsiteX2" fmla="*/ 2173996 w 3726851"/>
              <a:gd name="connsiteY2" fmla="*/ 0 h 2299415"/>
              <a:gd name="connsiteX3" fmla="*/ 3105709 w 3726851"/>
              <a:gd name="connsiteY3" fmla="*/ 0 h 2299415"/>
              <a:gd name="connsiteX4" fmla="*/ 3337906 w 3726851"/>
              <a:gd name="connsiteY4" fmla="*/ 0 h 2299415"/>
              <a:gd name="connsiteX5" fmla="*/ 3726851 w 3726851"/>
              <a:gd name="connsiteY5" fmla="*/ 388945 h 2299415"/>
              <a:gd name="connsiteX6" fmla="*/ 3726851 w 3726851"/>
              <a:gd name="connsiteY6" fmla="*/ 388938 h 2299415"/>
              <a:gd name="connsiteX7" fmla="*/ 3726851 w 3726851"/>
              <a:gd name="connsiteY7" fmla="*/ 388938 h 2299415"/>
              <a:gd name="connsiteX8" fmla="*/ 3726851 w 3726851"/>
              <a:gd name="connsiteY8" fmla="*/ 972344 h 2299415"/>
              <a:gd name="connsiteX9" fmla="*/ 3718653 w 3726851"/>
              <a:gd name="connsiteY9" fmla="*/ 2283291 h 2299415"/>
              <a:gd name="connsiteX10" fmla="*/ 16397 w 3726851"/>
              <a:gd name="connsiteY10" fmla="*/ 2299415 h 2299415"/>
              <a:gd name="connsiteX11" fmla="*/ 0 w 3726851"/>
              <a:gd name="connsiteY11" fmla="*/ 972344 h 2299415"/>
              <a:gd name="connsiteX12" fmla="*/ 0 w 3726851"/>
              <a:gd name="connsiteY12" fmla="*/ 388938 h 2299415"/>
              <a:gd name="connsiteX13" fmla="*/ 0 w 3726851"/>
              <a:gd name="connsiteY13" fmla="*/ 388938 h 2299415"/>
              <a:gd name="connsiteX14" fmla="*/ 0 w 3726851"/>
              <a:gd name="connsiteY14" fmla="*/ 388945 h 2299415"/>
              <a:gd name="connsiteX0" fmla="*/ 0 w 3726851"/>
              <a:gd name="connsiteY0" fmla="*/ 388945 h 2363912"/>
              <a:gd name="connsiteX1" fmla="*/ 388945 w 3726851"/>
              <a:gd name="connsiteY1" fmla="*/ 0 h 2363912"/>
              <a:gd name="connsiteX2" fmla="*/ 2173996 w 3726851"/>
              <a:gd name="connsiteY2" fmla="*/ 0 h 2363912"/>
              <a:gd name="connsiteX3" fmla="*/ 3105709 w 3726851"/>
              <a:gd name="connsiteY3" fmla="*/ 0 h 2363912"/>
              <a:gd name="connsiteX4" fmla="*/ 3337906 w 3726851"/>
              <a:gd name="connsiteY4" fmla="*/ 0 h 2363912"/>
              <a:gd name="connsiteX5" fmla="*/ 3726851 w 3726851"/>
              <a:gd name="connsiteY5" fmla="*/ 388945 h 2363912"/>
              <a:gd name="connsiteX6" fmla="*/ 3726851 w 3726851"/>
              <a:gd name="connsiteY6" fmla="*/ 388938 h 2363912"/>
              <a:gd name="connsiteX7" fmla="*/ 3726851 w 3726851"/>
              <a:gd name="connsiteY7" fmla="*/ 388938 h 2363912"/>
              <a:gd name="connsiteX8" fmla="*/ 3726851 w 3726851"/>
              <a:gd name="connsiteY8" fmla="*/ 972344 h 2363912"/>
              <a:gd name="connsiteX9" fmla="*/ 3710454 w 3726851"/>
              <a:gd name="connsiteY9" fmla="*/ 2363912 h 2363912"/>
              <a:gd name="connsiteX10" fmla="*/ 16397 w 3726851"/>
              <a:gd name="connsiteY10" fmla="*/ 2299415 h 2363912"/>
              <a:gd name="connsiteX11" fmla="*/ 0 w 3726851"/>
              <a:gd name="connsiteY11" fmla="*/ 972344 h 2363912"/>
              <a:gd name="connsiteX12" fmla="*/ 0 w 3726851"/>
              <a:gd name="connsiteY12" fmla="*/ 388938 h 2363912"/>
              <a:gd name="connsiteX13" fmla="*/ 0 w 3726851"/>
              <a:gd name="connsiteY13" fmla="*/ 388938 h 2363912"/>
              <a:gd name="connsiteX14" fmla="*/ 0 w 3726851"/>
              <a:gd name="connsiteY14" fmla="*/ 388945 h 2363912"/>
              <a:gd name="connsiteX0" fmla="*/ 0 w 3726851"/>
              <a:gd name="connsiteY0" fmla="*/ 388945 h 2412285"/>
              <a:gd name="connsiteX1" fmla="*/ 388945 w 3726851"/>
              <a:gd name="connsiteY1" fmla="*/ 0 h 2412285"/>
              <a:gd name="connsiteX2" fmla="*/ 2173996 w 3726851"/>
              <a:gd name="connsiteY2" fmla="*/ 0 h 2412285"/>
              <a:gd name="connsiteX3" fmla="*/ 3105709 w 3726851"/>
              <a:gd name="connsiteY3" fmla="*/ 0 h 2412285"/>
              <a:gd name="connsiteX4" fmla="*/ 3337906 w 3726851"/>
              <a:gd name="connsiteY4" fmla="*/ 0 h 2412285"/>
              <a:gd name="connsiteX5" fmla="*/ 3726851 w 3726851"/>
              <a:gd name="connsiteY5" fmla="*/ 388945 h 2412285"/>
              <a:gd name="connsiteX6" fmla="*/ 3726851 w 3726851"/>
              <a:gd name="connsiteY6" fmla="*/ 388938 h 2412285"/>
              <a:gd name="connsiteX7" fmla="*/ 3726851 w 3726851"/>
              <a:gd name="connsiteY7" fmla="*/ 388938 h 2412285"/>
              <a:gd name="connsiteX8" fmla="*/ 3726851 w 3726851"/>
              <a:gd name="connsiteY8" fmla="*/ 972344 h 2412285"/>
              <a:gd name="connsiteX9" fmla="*/ 3710454 w 3726851"/>
              <a:gd name="connsiteY9" fmla="*/ 2363912 h 2412285"/>
              <a:gd name="connsiteX10" fmla="*/ 8198 w 3726851"/>
              <a:gd name="connsiteY10" fmla="*/ 2412285 h 2412285"/>
              <a:gd name="connsiteX11" fmla="*/ 0 w 3726851"/>
              <a:gd name="connsiteY11" fmla="*/ 972344 h 2412285"/>
              <a:gd name="connsiteX12" fmla="*/ 0 w 3726851"/>
              <a:gd name="connsiteY12" fmla="*/ 388938 h 2412285"/>
              <a:gd name="connsiteX13" fmla="*/ 0 w 3726851"/>
              <a:gd name="connsiteY13" fmla="*/ 388938 h 2412285"/>
              <a:gd name="connsiteX14" fmla="*/ 0 w 3726851"/>
              <a:gd name="connsiteY14" fmla="*/ 388945 h 2412285"/>
              <a:gd name="connsiteX0" fmla="*/ 0 w 3726851"/>
              <a:gd name="connsiteY0" fmla="*/ 388945 h 2363912"/>
              <a:gd name="connsiteX1" fmla="*/ 388945 w 3726851"/>
              <a:gd name="connsiteY1" fmla="*/ 0 h 2363912"/>
              <a:gd name="connsiteX2" fmla="*/ 2173996 w 3726851"/>
              <a:gd name="connsiteY2" fmla="*/ 0 h 2363912"/>
              <a:gd name="connsiteX3" fmla="*/ 3105709 w 3726851"/>
              <a:gd name="connsiteY3" fmla="*/ 0 h 2363912"/>
              <a:gd name="connsiteX4" fmla="*/ 3337906 w 3726851"/>
              <a:gd name="connsiteY4" fmla="*/ 0 h 2363912"/>
              <a:gd name="connsiteX5" fmla="*/ 3726851 w 3726851"/>
              <a:gd name="connsiteY5" fmla="*/ 388945 h 2363912"/>
              <a:gd name="connsiteX6" fmla="*/ 3726851 w 3726851"/>
              <a:gd name="connsiteY6" fmla="*/ 388938 h 2363912"/>
              <a:gd name="connsiteX7" fmla="*/ 3726851 w 3726851"/>
              <a:gd name="connsiteY7" fmla="*/ 388938 h 2363912"/>
              <a:gd name="connsiteX8" fmla="*/ 3726851 w 3726851"/>
              <a:gd name="connsiteY8" fmla="*/ 972344 h 2363912"/>
              <a:gd name="connsiteX9" fmla="*/ 3710454 w 3726851"/>
              <a:gd name="connsiteY9" fmla="*/ 2363912 h 2363912"/>
              <a:gd name="connsiteX10" fmla="*/ 8198 w 3726851"/>
              <a:gd name="connsiteY10" fmla="*/ 2363912 h 2363912"/>
              <a:gd name="connsiteX11" fmla="*/ 0 w 3726851"/>
              <a:gd name="connsiteY11" fmla="*/ 972344 h 2363912"/>
              <a:gd name="connsiteX12" fmla="*/ 0 w 3726851"/>
              <a:gd name="connsiteY12" fmla="*/ 388938 h 2363912"/>
              <a:gd name="connsiteX13" fmla="*/ 0 w 3726851"/>
              <a:gd name="connsiteY13" fmla="*/ 388938 h 2363912"/>
              <a:gd name="connsiteX14" fmla="*/ 0 w 3726851"/>
              <a:gd name="connsiteY14" fmla="*/ 388945 h 2363912"/>
              <a:gd name="connsiteX0" fmla="*/ 0 w 3726851"/>
              <a:gd name="connsiteY0" fmla="*/ 388945 h 2363912"/>
              <a:gd name="connsiteX1" fmla="*/ 388945 w 3726851"/>
              <a:gd name="connsiteY1" fmla="*/ 0 h 2363912"/>
              <a:gd name="connsiteX2" fmla="*/ 2173996 w 3726851"/>
              <a:gd name="connsiteY2" fmla="*/ 0 h 2363912"/>
              <a:gd name="connsiteX3" fmla="*/ 3105709 w 3726851"/>
              <a:gd name="connsiteY3" fmla="*/ 0 h 2363912"/>
              <a:gd name="connsiteX4" fmla="*/ 3337906 w 3726851"/>
              <a:gd name="connsiteY4" fmla="*/ 0 h 2363912"/>
              <a:gd name="connsiteX5" fmla="*/ 3726851 w 3726851"/>
              <a:gd name="connsiteY5" fmla="*/ 388945 h 2363912"/>
              <a:gd name="connsiteX6" fmla="*/ 3726851 w 3726851"/>
              <a:gd name="connsiteY6" fmla="*/ 388938 h 2363912"/>
              <a:gd name="connsiteX7" fmla="*/ 3726851 w 3726851"/>
              <a:gd name="connsiteY7" fmla="*/ 388938 h 2363912"/>
              <a:gd name="connsiteX8" fmla="*/ 3726851 w 3726851"/>
              <a:gd name="connsiteY8" fmla="*/ 972344 h 2363912"/>
              <a:gd name="connsiteX9" fmla="*/ 3722752 w 3726851"/>
              <a:gd name="connsiteY9" fmla="*/ 2363912 h 2363912"/>
              <a:gd name="connsiteX10" fmla="*/ 8198 w 3726851"/>
              <a:gd name="connsiteY10" fmla="*/ 2363912 h 2363912"/>
              <a:gd name="connsiteX11" fmla="*/ 0 w 3726851"/>
              <a:gd name="connsiteY11" fmla="*/ 972344 h 2363912"/>
              <a:gd name="connsiteX12" fmla="*/ 0 w 3726851"/>
              <a:gd name="connsiteY12" fmla="*/ 388938 h 2363912"/>
              <a:gd name="connsiteX13" fmla="*/ 0 w 3726851"/>
              <a:gd name="connsiteY13" fmla="*/ 388938 h 2363912"/>
              <a:gd name="connsiteX14" fmla="*/ 0 w 3726851"/>
              <a:gd name="connsiteY14" fmla="*/ 388945 h 2363912"/>
              <a:gd name="connsiteX0" fmla="*/ 0 w 3726851"/>
              <a:gd name="connsiteY0" fmla="*/ 388945 h 2363912"/>
              <a:gd name="connsiteX1" fmla="*/ 388945 w 3726851"/>
              <a:gd name="connsiteY1" fmla="*/ 0 h 2363912"/>
              <a:gd name="connsiteX2" fmla="*/ 2173996 w 3726851"/>
              <a:gd name="connsiteY2" fmla="*/ 0 h 2363912"/>
              <a:gd name="connsiteX3" fmla="*/ 3105709 w 3726851"/>
              <a:gd name="connsiteY3" fmla="*/ 0 h 2363912"/>
              <a:gd name="connsiteX4" fmla="*/ 3337906 w 3726851"/>
              <a:gd name="connsiteY4" fmla="*/ 0 h 2363912"/>
              <a:gd name="connsiteX5" fmla="*/ 3726851 w 3726851"/>
              <a:gd name="connsiteY5" fmla="*/ 388945 h 2363912"/>
              <a:gd name="connsiteX6" fmla="*/ 3726851 w 3726851"/>
              <a:gd name="connsiteY6" fmla="*/ 388938 h 2363912"/>
              <a:gd name="connsiteX7" fmla="*/ 3726851 w 3726851"/>
              <a:gd name="connsiteY7" fmla="*/ 388938 h 2363912"/>
              <a:gd name="connsiteX8" fmla="*/ 3726851 w 3726851"/>
              <a:gd name="connsiteY8" fmla="*/ 972344 h 2363912"/>
              <a:gd name="connsiteX9" fmla="*/ 3722752 w 3726851"/>
              <a:gd name="connsiteY9" fmla="*/ 2363912 h 2363912"/>
              <a:gd name="connsiteX10" fmla="*/ 8198 w 3726851"/>
              <a:gd name="connsiteY10" fmla="*/ 2363912 h 2363912"/>
              <a:gd name="connsiteX11" fmla="*/ 0 w 3726851"/>
              <a:gd name="connsiteY11" fmla="*/ 972344 h 2363912"/>
              <a:gd name="connsiteX12" fmla="*/ 0 w 3726851"/>
              <a:gd name="connsiteY12" fmla="*/ 388938 h 2363912"/>
              <a:gd name="connsiteX13" fmla="*/ 0 w 3726851"/>
              <a:gd name="connsiteY13" fmla="*/ 388938 h 2363912"/>
              <a:gd name="connsiteX14" fmla="*/ 0 w 3726851"/>
              <a:gd name="connsiteY14" fmla="*/ 388945 h 2363912"/>
              <a:gd name="connsiteX0" fmla="*/ 0 w 3726851"/>
              <a:gd name="connsiteY0" fmla="*/ 388945 h 2363912"/>
              <a:gd name="connsiteX1" fmla="*/ 388945 w 3726851"/>
              <a:gd name="connsiteY1" fmla="*/ 0 h 2363912"/>
              <a:gd name="connsiteX2" fmla="*/ 2173996 w 3726851"/>
              <a:gd name="connsiteY2" fmla="*/ 0 h 2363912"/>
              <a:gd name="connsiteX3" fmla="*/ 3105709 w 3726851"/>
              <a:gd name="connsiteY3" fmla="*/ 0 h 2363912"/>
              <a:gd name="connsiteX4" fmla="*/ 3337906 w 3726851"/>
              <a:gd name="connsiteY4" fmla="*/ 0 h 2363912"/>
              <a:gd name="connsiteX5" fmla="*/ 3726851 w 3726851"/>
              <a:gd name="connsiteY5" fmla="*/ 388945 h 2363912"/>
              <a:gd name="connsiteX6" fmla="*/ 3726851 w 3726851"/>
              <a:gd name="connsiteY6" fmla="*/ 388938 h 2363912"/>
              <a:gd name="connsiteX7" fmla="*/ 3726851 w 3726851"/>
              <a:gd name="connsiteY7" fmla="*/ 388938 h 2363912"/>
              <a:gd name="connsiteX8" fmla="*/ 3726851 w 3726851"/>
              <a:gd name="connsiteY8" fmla="*/ 972344 h 2363912"/>
              <a:gd name="connsiteX9" fmla="*/ 3722752 w 3726851"/>
              <a:gd name="connsiteY9" fmla="*/ 2363912 h 2363912"/>
              <a:gd name="connsiteX10" fmla="*/ 5123 w 3726851"/>
              <a:gd name="connsiteY10" fmla="*/ 2363912 h 2363912"/>
              <a:gd name="connsiteX11" fmla="*/ 0 w 3726851"/>
              <a:gd name="connsiteY11" fmla="*/ 972344 h 2363912"/>
              <a:gd name="connsiteX12" fmla="*/ 0 w 3726851"/>
              <a:gd name="connsiteY12" fmla="*/ 388938 h 2363912"/>
              <a:gd name="connsiteX13" fmla="*/ 0 w 3726851"/>
              <a:gd name="connsiteY13" fmla="*/ 388938 h 2363912"/>
              <a:gd name="connsiteX14" fmla="*/ 0 w 3726851"/>
              <a:gd name="connsiteY14" fmla="*/ 388945 h 2363912"/>
              <a:gd name="connsiteX0" fmla="*/ 0 w 3739434"/>
              <a:gd name="connsiteY0" fmla="*/ 388945 h 2363912"/>
              <a:gd name="connsiteX1" fmla="*/ 388945 w 3739434"/>
              <a:gd name="connsiteY1" fmla="*/ 0 h 2363912"/>
              <a:gd name="connsiteX2" fmla="*/ 2173996 w 3739434"/>
              <a:gd name="connsiteY2" fmla="*/ 0 h 2363912"/>
              <a:gd name="connsiteX3" fmla="*/ 3105709 w 3739434"/>
              <a:gd name="connsiteY3" fmla="*/ 0 h 2363912"/>
              <a:gd name="connsiteX4" fmla="*/ 3337906 w 3739434"/>
              <a:gd name="connsiteY4" fmla="*/ 0 h 2363912"/>
              <a:gd name="connsiteX5" fmla="*/ 3726851 w 3739434"/>
              <a:gd name="connsiteY5" fmla="*/ 388945 h 2363912"/>
              <a:gd name="connsiteX6" fmla="*/ 3726851 w 3739434"/>
              <a:gd name="connsiteY6" fmla="*/ 388938 h 2363912"/>
              <a:gd name="connsiteX7" fmla="*/ 3726851 w 3739434"/>
              <a:gd name="connsiteY7" fmla="*/ 388938 h 2363912"/>
              <a:gd name="connsiteX8" fmla="*/ 3726851 w 3739434"/>
              <a:gd name="connsiteY8" fmla="*/ 972344 h 2363912"/>
              <a:gd name="connsiteX9" fmla="*/ 3739148 w 3739434"/>
              <a:gd name="connsiteY9" fmla="*/ 2363912 h 2363912"/>
              <a:gd name="connsiteX10" fmla="*/ 5123 w 3739434"/>
              <a:gd name="connsiteY10" fmla="*/ 2363912 h 2363912"/>
              <a:gd name="connsiteX11" fmla="*/ 0 w 3739434"/>
              <a:gd name="connsiteY11" fmla="*/ 972344 h 2363912"/>
              <a:gd name="connsiteX12" fmla="*/ 0 w 3739434"/>
              <a:gd name="connsiteY12" fmla="*/ 388938 h 2363912"/>
              <a:gd name="connsiteX13" fmla="*/ 0 w 3739434"/>
              <a:gd name="connsiteY13" fmla="*/ 388938 h 2363912"/>
              <a:gd name="connsiteX14" fmla="*/ 0 w 3739434"/>
              <a:gd name="connsiteY14" fmla="*/ 388945 h 2363912"/>
              <a:gd name="connsiteX0" fmla="*/ 0 w 3726851"/>
              <a:gd name="connsiteY0" fmla="*/ 388945 h 2376004"/>
              <a:gd name="connsiteX1" fmla="*/ 388945 w 3726851"/>
              <a:gd name="connsiteY1" fmla="*/ 0 h 2376004"/>
              <a:gd name="connsiteX2" fmla="*/ 2173996 w 3726851"/>
              <a:gd name="connsiteY2" fmla="*/ 0 h 2376004"/>
              <a:gd name="connsiteX3" fmla="*/ 3105709 w 3726851"/>
              <a:gd name="connsiteY3" fmla="*/ 0 h 2376004"/>
              <a:gd name="connsiteX4" fmla="*/ 3337906 w 3726851"/>
              <a:gd name="connsiteY4" fmla="*/ 0 h 2376004"/>
              <a:gd name="connsiteX5" fmla="*/ 3726851 w 3726851"/>
              <a:gd name="connsiteY5" fmla="*/ 388945 h 2376004"/>
              <a:gd name="connsiteX6" fmla="*/ 3726851 w 3726851"/>
              <a:gd name="connsiteY6" fmla="*/ 388938 h 2376004"/>
              <a:gd name="connsiteX7" fmla="*/ 3726851 w 3726851"/>
              <a:gd name="connsiteY7" fmla="*/ 388938 h 2376004"/>
              <a:gd name="connsiteX8" fmla="*/ 3726851 w 3726851"/>
              <a:gd name="connsiteY8" fmla="*/ 972344 h 2376004"/>
              <a:gd name="connsiteX9" fmla="*/ 3723777 w 3726851"/>
              <a:gd name="connsiteY9" fmla="*/ 2376004 h 2376004"/>
              <a:gd name="connsiteX10" fmla="*/ 5123 w 3726851"/>
              <a:gd name="connsiteY10" fmla="*/ 2363912 h 2376004"/>
              <a:gd name="connsiteX11" fmla="*/ 0 w 3726851"/>
              <a:gd name="connsiteY11" fmla="*/ 972344 h 2376004"/>
              <a:gd name="connsiteX12" fmla="*/ 0 w 3726851"/>
              <a:gd name="connsiteY12" fmla="*/ 388938 h 2376004"/>
              <a:gd name="connsiteX13" fmla="*/ 0 w 3726851"/>
              <a:gd name="connsiteY13" fmla="*/ 388938 h 2376004"/>
              <a:gd name="connsiteX14" fmla="*/ 0 w 3726851"/>
              <a:gd name="connsiteY14" fmla="*/ 388945 h 2376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26851" h="2376004">
                <a:moveTo>
                  <a:pt x="0" y="388945"/>
                </a:moveTo>
                <a:cubicBezTo>
                  <a:pt x="0" y="174137"/>
                  <a:pt x="174137" y="0"/>
                  <a:pt x="388945" y="0"/>
                </a:cubicBezTo>
                <a:lnTo>
                  <a:pt x="2173996" y="0"/>
                </a:lnTo>
                <a:lnTo>
                  <a:pt x="3105709" y="0"/>
                </a:lnTo>
                <a:lnTo>
                  <a:pt x="3337906" y="0"/>
                </a:lnTo>
                <a:cubicBezTo>
                  <a:pt x="3552714" y="0"/>
                  <a:pt x="3726851" y="174137"/>
                  <a:pt x="3726851" y="388945"/>
                </a:cubicBezTo>
                <a:lnTo>
                  <a:pt x="3726851" y="388938"/>
                </a:lnTo>
                <a:lnTo>
                  <a:pt x="3726851" y="388938"/>
                </a:lnTo>
                <a:lnTo>
                  <a:pt x="3726851" y="972344"/>
                </a:lnTo>
                <a:cubicBezTo>
                  <a:pt x="3724118" y="1409326"/>
                  <a:pt x="3726510" y="1939022"/>
                  <a:pt x="3723777" y="2376004"/>
                </a:cubicBezTo>
                <a:lnTo>
                  <a:pt x="5123" y="2363912"/>
                </a:lnTo>
                <a:cubicBezTo>
                  <a:pt x="2390" y="1883932"/>
                  <a:pt x="2733" y="1452324"/>
                  <a:pt x="0" y="972344"/>
                </a:cubicBezTo>
                <a:lnTo>
                  <a:pt x="0" y="388938"/>
                </a:lnTo>
                <a:lnTo>
                  <a:pt x="0" y="388938"/>
                </a:lnTo>
                <a:lnTo>
                  <a:pt x="0" y="38894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32" rtlCol="0" anchor="t" anchorCtr="0"/>
          <a:lstStyle/>
          <a:p>
            <a:pPr algn="ctr"/>
            <a:r>
              <a:rPr lang="sl-SI" sz="1799" b="1" dirty="0">
                <a:solidFill>
                  <a:srgbClr val="FFFFFF"/>
                </a:solidFill>
                <a:latin typeface="Arial"/>
              </a:rPr>
              <a:t>Korekcija neidealnosti </a:t>
            </a:r>
          </a:p>
          <a:p>
            <a:pPr algn="ctr"/>
            <a:r>
              <a:rPr lang="sl-SI" sz="1799" b="1" dirty="0">
                <a:solidFill>
                  <a:srgbClr val="FFFFFF"/>
                </a:solidFill>
                <a:latin typeface="Arial"/>
              </a:rPr>
              <a:t>senzorja</a:t>
            </a:r>
            <a:endParaRPr lang="en-US" sz="1799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Speech Bubble: Rectangle with Corners Rounded 24">
            <a:extLst>
              <a:ext uri="{FF2B5EF4-FFF2-40B4-BE49-F238E27FC236}">
                <a16:creationId xmlns:a16="http://schemas.microsoft.com/office/drawing/2014/main" id="{E584A9EC-365F-4203-A35B-0D5741919501}"/>
              </a:ext>
            </a:extLst>
          </p:cNvPr>
          <p:cNvSpPr/>
          <p:nvPr/>
        </p:nvSpPr>
        <p:spPr>
          <a:xfrm>
            <a:off x="3112051" y="2431613"/>
            <a:ext cx="2885896" cy="935464"/>
          </a:xfrm>
          <a:custGeom>
            <a:avLst/>
            <a:gdLst>
              <a:gd name="connsiteX0" fmla="*/ 0 w 3726851"/>
              <a:gd name="connsiteY0" fmla="*/ 388945 h 2333625"/>
              <a:gd name="connsiteX1" fmla="*/ 388945 w 3726851"/>
              <a:gd name="connsiteY1" fmla="*/ 0 h 2333625"/>
              <a:gd name="connsiteX2" fmla="*/ 2173996 w 3726851"/>
              <a:gd name="connsiteY2" fmla="*/ 0 h 2333625"/>
              <a:gd name="connsiteX3" fmla="*/ 4198782 w 3726851"/>
              <a:gd name="connsiteY3" fmla="*/ -1027892 h 2333625"/>
              <a:gd name="connsiteX4" fmla="*/ 3105709 w 3726851"/>
              <a:gd name="connsiteY4" fmla="*/ 0 h 2333625"/>
              <a:gd name="connsiteX5" fmla="*/ 3337906 w 3726851"/>
              <a:gd name="connsiteY5" fmla="*/ 0 h 2333625"/>
              <a:gd name="connsiteX6" fmla="*/ 3726851 w 3726851"/>
              <a:gd name="connsiteY6" fmla="*/ 388945 h 2333625"/>
              <a:gd name="connsiteX7" fmla="*/ 3726851 w 3726851"/>
              <a:gd name="connsiteY7" fmla="*/ 388938 h 2333625"/>
              <a:gd name="connsiteX8" fmla="*/ 3726851 w 3726851"/>
              <a:gd name="connsiteY8" fmla="*/ 388938 h 2333625"/>
              <a:gd name="connsiteX9" fmla="*/ 3726851 w 3726851"/>
              <a:gd name="connsiteY9" fmla="*/ 972344 h 2333625"/>
              <a:gd name="connsiteX10" fmla="*/ 3726851 w 3726851"/>
              <a:gd name="connsiteY10" fmla="*/ 1944680 h 2333625"/>
              <a:gd name="connsiteX11" fmla="*/ 3337906 w 3726851"/>
              <a:gd name="connsiteY11" fmla="*/ 2333625 h 2333625"/>
              <a:gd name="connsiteX12" fmla="*/ 3105709 w 3726851"/>
              <a:gd name="connsiteY12" fmla="*/ 2333625 h 2333625"/>
              <a:gd name="connsiteX13" fmla="*/ 2173996 w 3726851"/>
              <a:gd name="connsiteY13" fmla="*/ 2333625 h 2333625"/>
              <a:gd name="connsiteX14" fmla="*/ 2173996 w 3726851"/>
              <a:gd name="connsiteY14" fmla="*/ 2333625 h 2333625"/>
              <a:gd name="connsiteX15" fmla="*/ 388945 w 3726851"/>
              <a:gd name="connsiteY15" fmla="*/ 2333625 h 2333625"/>
              <a:gd name="connsiteX16" fmla="*/ 0 w 3726851"/>
              <a:gd name="connsiteY16" fmla="*/ 1944680 h 2333625"/>
              <a:gd name="connsiteX17" fmla="*/ 0 w 3726851"/>
              <a:gd name="connsiteY17" fmla="*/ 972344 h 2333625"/>
              <a:gd name="connsiteX18" fmla="*/ 0 w 3726851"/>
              <a:gd name="connsiteY18" fmla="*/ 388938 h 2333625"/>
              <a:gd name="connsiteX19" fmla="*/ 0 w 3726851"/>
              <a:gd name="connsiteY19" fmla="*/ 388938 h 2333625"/>
              <a:gd name="connsiteX20" fmla="*/ 0 w 3726851"/>
              <a:gd name="connsiteY20" fmla="*/ 388945 h 2333625"/>
              <a:gd name="connsiteX0" fmla="*/ 0 w 4198782"/>
              <a:gd name="connsiteY0" fmla="*/ 1416837 h 3361517"/>
              <a:gd name="connsiteX1" fmla="*/ 388945 w 4198782"/>
              <a:gd name="connsiteY1" fmla="*/ 1027892 h 3361517"/>
              <a:gd name="connsiteX2" fmla="*/ 2173996 w 4198782"/>
              <a:gd name="connsiteY2" fmla="*/ 1027892 h 3361517"/>
              <a:gd name="connsiteX3" fmla="*/ 4198782 w 4198782"/>
              <a:gd name="connsiteY3" fmla="*/ 0 h 3361517"/>
              <a:gd name="connsiteX4" fmla="*/ 3105709 w 4198782"/>
              <a:gd name="connsiteY4" fmla="*/ 1027892 h 3361517"/>
              <a:gd name="connsiteX5" fmla="*/ 3337906 w 4198782"/>
              <a:gd name="connsiteY5" fmla="*/ 1027892 h 3361517"/>
              <a:gd name="connsiteX6" fmla="*/ 3726851 w 4198782"/>
              <a:gd name="connsiteY6" fmla="*/ 1416837 h 3361517"/>
              <a:gd name="connsiteX7" fmla="*/ 3726851 w 4198782"/>
              <a:gd name="connsiteY7" fmla="*/ 1416830 h 3361517"/>
              <a:gd name="connsiteX8" fmla="*/ 3726851 w 4198782"/>
              <a:gd name="connsiteY8" fmla="*/ 1416830 h 3361517"/>
              <a:gd name="connsiteX9" fmla="*/ 3726851 w 4198782"/>
              <a:gd name="connsiteY9" fmla="*/ 2000236 h 3361517"/>
              <a:gd name="connsiteX10" fmla="*/ 3726851 w 4198782"/>
              <a:gd name="connsiteY10" fmla="*/ 2972572 h 3361517"/>
              <a:gd name="connsiteX11" fmla="*/ 3337906 w 4198782"/>
              <a:gd name="connsiteY11" fmla="*/ 3361517 h 3361517"/>
              <a:gd name="connsiteX12" fmla="*/ 3105709 w 4198782"/>
              <a:gd name="connsiteY12" fmla="*/ 3361517 h 3361517"/>
              <a:gd name="connsiteX13" fmla="*/ 2173996 w 4198782"/>
              <a:gd name="connsiteY13" fmla="*/ 3361517 h 3361517"/>
              <a:gd name="connsiteX14" fmla="*/ 2173996 w 4198782"/>
              <a:gd name="connsiteY14" fmla="*/ 3361517 h 3361517"/>
              <a:gd name="connsiteX15" fmla="*/ 388945 w 4198782"/>
              <a:gd name="connsiteY15" fmla="*/ 3361517 h 3361517"/>
              <a:gd name="connsiteX16" fmla="*/ 0 w 4198782"/>
              <a:gd name="connsiteY16" fmla="*/ 2972572 h 3361517"/>
              <a:gd name="connsiteX17" fmla="*/ 0 w 4198782"/>
              <a:gd name="connsiteY17" fmla="*/ 2000236 h 3361517"/>
              <a:gd name="connsiteX18" fmla="*/ 0 w 4198782"/>
              <a:gd name="connsiteY18" fmla="*/ 1416830 h 3361517"/>
              <a:gd name="connsiteX19" fmla="*/ 0 w 4198782"/>
              <a:gd name="connsiteY19" fmla="*/ 1416830 h 3361517"/>
              <a:gd name="connsiteX20" fmla="*/ 0 w 4198782"/>
              <a:gd name="connsiteY20" fmla="*/ 1416837 h 3361517"/>
              <a:gd name="connsiteX0" fmla="*/ 0 w 3726851"/>
              <a:gd name="connsiteY0" fmla="*/ 388945 h 2333625"/>
              <a:gd name="connsiteX1" fmla="*/ 388945 w 3726851"/>
              <a:gd name="connsiteY1" fmla="*/ 0 h 2333625"/>
              <a:gd name="connsiteX2" fmla="*/ 2173996 w 3726851"/>
              <a:gd name="connsiteY2" fmla="*/ 0 h 2333625"/>
              <a:gd name="connsiteX3" fmla="*/ 3105709 w 3726851"/>
              <a:gd name="connsiteY3" fmla="*/ 0 h 2333625"/>
              <a:gd name="connsiteX4" fmla="*/ 3337906 w 3726851"/>
              <a:gd name="connsiteY4" fmla="*/ 0 h 2333625"/>
              <a:gd name="connsiteX5" fmla="*/ 3726851 w 3726851"/>
              <a:gd name="connsiteY5" fmla="*/ 388945 h 2333625"/>
              <a:gd name="connsiteX6" fmla="*/ 3726851 w 3726851"/>
              <a:gd name="connsiteY6" fmla="*/ 388938 h 2333625"/>
              <a:gd name="connsiteX7" fmla="*/ 3726851 w 3726851"/>
              <a:gd name="connsiteY7" fmla="*/ 388938 h 2333625"/>
              <a:gd name="connsiteX8" fmla="*/ 3726851 w 3726851"/>
              <a:gd name="connsiteY8" fmla="*/ 972344 h 2333625"/>
              <a:gd name="connsiteX9" fmla="*/ 3726851 w 3726851"/>
              <a:gd name="connsiteY9" fmla="*/ 1944680 h 2333625"/>
              <a:gd name="connsiteX10" fmla="*/ 3337906 w 3726851"/>
              <a:gd name="connsiteY10" fmla="*/ 2333625 h 2333625"/>
              <a:gd name="connsiteX11" fmla="*/ 3105709 w 3726851"/>
              <a:gd name="connsiteY11" fmla="*/ 2333625 h 2333625"/>
              <a:gd name="connsiteX12" fmla="*/ 2173996 w 3726851"/>
              <a:gd name="connsiteY12" fmla="*/ 2333625 h 2333625"/>
              <a:gd name="connsiteX13" fmla="*/ 2173996 w 3726851"/>
              <a:gd name="connsiteY13" fmla="*/ 2333625 h 2333625"/>
              <a:gd name="connsiteX14" fmla="*/ 388945 w 3726851"/>
              <a:gd name="connsiteY14" fmla="*/ 2333625 h 2333625"/>
              <a:gd name="connsiteX15" fmla="*/ 0 w 3726851"/>
              <a:gd name="connsiteY15" fmla="*/ 1944680 h 2333625"/>
              <a:gd name="connsiteX16" fmla="*/ 0 w 3726851"/>
              <a:gd name="connsiteY16" fmla="*/ 972344 h 2333625"/>
              <a:gd name="connsiteX17" fmla="*/ 0 w 3726851"/>
              <a:gd name="connsiteY17" fmla="*/ 388938 h 2333625"/>
              <a:gd name="connsiteX18" fmla="*/ 0 w 3726851"/>
              <a:gd name="connsiteY18" fmla="*/ 388938 h 2333625"/>
              <a:gd name="connsiteX19" fmla="*/ 0 w 3726851"/>
              <a:gd name="connsiteY19" fmla="*/ 388945 h 2333625"/>
              <a:gd name="connsiteX0" fmla="*/ 0 w 3726851"/>
              <a:gd name="connsiteY0" fmla="*/ 388945 h 2333625"/>
              <a:gd name="connsiteX1" fmla="*/ 388945 w 3726851"/>
              <a:gd name="connsiteY1" fmla="*/ 0 h 2333625"/>
              <a:gd name="connsiteX2" fmla="*/ 2173996 w 3726851"/>
              <a:gd name="connsiteY2" fmla="*/ 0 h 2333625"/>
              <a:gd name="connsiteX3" fmla="*/ 3105709 w 3726851"/>
              <a:gd name="connsiteY3" fmla="*/ 0 h 2333625"/>
              <a:gd name="connsiteX4" fmla="*/ 3337906 w 3726851"/>
              <a:gd name="connsiteY4" fmla="*/ 0 h 2333625"/>
              <a:gd name="connsiteX5" fmla="*/ 3726851 w 3726851"/>
              <a:gd name="connsiteY5" fmla="*/ 388945 h 2333625"/>
              <a:gd name="connsiteX6" fmla="*/ 3726851 w 3726851"/>
              <a:gd name="connsiteY6" fmla="*/ 388938 h 2333625"/>
              <a:gd name="connsiteX7" fmla="*/ 3726851 w 3726851"/>
              <a:gd name="connsiteY7" fmla="*/ 388938 h 2333625"/>
              <a:gd name="connsiteX8" fmla="*/ 3726851 w 3726851"/>
              <a:gd name="connsiteY8" fmla="*/ 972344 h 2333625"/>
              <a:gd name="connsiteX9" fmla="*/ 3726851 w 3726851"/>
              <a:gd name="connsiteY9" fmla="*/ 1944680 h 2333625"/>
              <a:gd name="connsiteX10" fmla="*/ 3105709 w 3726851"/>
              <a:gd name="connsiteY10" fmla="*/ 2333625 h 2333625"/>
              <a:gd name="connsiteX11" fmla="*/ 2173996 w 3726851"/>
              <a:gd name="connsiteY11" fmla="*/ 2333625 h 2333625"/>
              <a:gd name="connsiteX12" fmla="*/ 2173996 w 3726851"/>
              <a:gd name="connsiteY12" fmla="*/ 2333625 h 2333625"/>
              <a:gd name="connsiteX13" fmla="*/ 388945 w 3726851"/>
              <a:gd name="connsiteY13" fmla="*/ 2333625 h 2333625"/>
              <a:gd name="connsiteX14" fmla="*/ 0 w 3726851"/>
              <a:gd name="connsiteY14" fmla="*/ 1944680 h 2333625"/>
              <a:gd name="connsiteX15" fmla="*/ 0 w 3726851"/>
              <a:gd name="connsiteY15" fmla="*/ 972344 h 2333625"/>
              <a:gd name="connsiteX16" fmla="*/ 0 w 3726851"/>
              <a:gd name="connsiteY16" fmla="*/ 388938 h 2333625"/>
              <a:gd name="connsiteX17" fmla="*/ 0 w 3726851"/>
              <a:gd name="connsiteY17" fmla="*/ 388938 h 2333625"/>
              <a:gd name="connsiteX18" fmla="*/ 0 w 3726851"/>
              <a:gd name="connsiteY18" fmla="*/ 388945 h 2333625"/>
              <a:gd name="connsiteX0" fmla="*/ 0 w 3726851"/>
              <a:gd name="connsiteY0" fmla="*/ 388945 h 2333625"/>
              <a:gd name="connsiteX1" fmla="*/ 388945 w 3726851"/>
              <a:gd name="connsiteY1" fmla="*/ 0 h 2333625"/>
              <a:gd name="connsiteX2" fmla="*/ 2173996 w 3726851"/>
              <a:gd name="connsiteY2" fmla="*/ 0 h 2333625"/>
              <a:gd name="connsiteX3" fmla="*/ 3105709 w 3726851"/>
              <a:gd name="connsiteY3" fmla="*/ 0 h 2333625"/>
              <a:gd name="connsiteX4" fmla="*/ 3337906 w 3726851"/>
              <a:gd name="connsiteY4" fmla="*/ 0 h 2333625"/>
              <a:gd name="connsiteX5" fmla="*/ 3726851 w 3726851"/>
              <a:gd name="connsiteY5" fmla="*/ 388945 h 2333625"/>
              <a:gd name="connsiteX6" fmla="*/ 3726851 w 3726851"/>
              <a:gd name="connsiteY6" fmla="*/ 388938 h 2333625"/>
              <a:gd name="connsiteX7" fmla="*/ 3726851 w 3726851"/>
              <a:gd name="connsiteY7" fmla="*/ 388938 h 2333625"/>
              <a:gd name="connsiteX8" fmla="*/ 3726851 w 3726851"/>
              <a:gd name="connsiteY8" fmla="*/ 972344 h 2333625"/>
              <a:gd name="connsiteX9" fmla="*/ 3726851 w 3726851"/>
              <a:gd name="connsiteY9" fmla="*/ 1944680 h 2333625"/>
              <a:gd name="connsiteX10" fmla="*/ 2173996 w 3726851"/>
              <a:gd name="connsiteY10" fmla="*/ 2333625 h 2333625"/>
              <a:gd name="connsiteX11" fmla="*/ 2173996 w 3726851"/>
              <a:gd name="connsiteY11" fmla="*/ 2333625 h 2333625"/>
              <a:gd name="connsiteX12" fmla="*/ 388945 w 3726851"/>
              <a:gd name="connsiteY12" fmla="*/ 2333625 h 2333625"/>
              <a:gd name="connsiteX13" fmla="*/ 0 w 3726851"/>
              <a:gd name="connsiteY13" fmla="*/ 1944680 h 2333625"/>
              <a:gd name="connsiteX14" fmla="*/ 0 w 3726851"/>
              <a:gd name="connsiteY14" fmla="*/ 972344 h 2333625"/>
              <a:gd name="connsiteX15" fmla="*/ 0 w 3726851"/>
              <a:gd name="connsiteY15" fmla="*/ 388938 h 2333625"/>
              <a:gd name="connsiteX16" fmla="*/ 0 w 3726851"/>
              <a:gd name="connsiteY16" fmla="*/ 388938 h 2333625"/>
              <a:gd name="connsiteX17" fmla="*/ 0 w 3726851"/>
              <a:gd name="connsiteY17" fmla="*/ 388945 h 2333625"/>
              <a:gd name="connsiteX0" fmla="*/ 0 w 3726851"/>
              <a:gd name="connsiteY0" fmla="*/ 388945 h 2333625"/>
              <a:gd name="connsiteX1" fmla="*/ 388945 w 3726851"/>
              <a:gd name="connsiteY1" fmla="*/ 0 h 2333625"/>
              <a:gd name="connsiteX2" fmla="*/ 2173996 w 3726851"/>
              <a:gd name="connsiteY2" fmla="*/ 0 h 2333625"/>
              <a:gd name="connsiteX3" fmla="*/ 3105709 w 3726851"/>
              <a:gd name="connsiteY3" fmla="*/ 0 h 2333625"/>
              <a:gd name="connsiteX4" fmla="*/ 3337906 w 3726851"/>
              <a:gd name="connsiteY4" fmla="*/ 0 h 2333625"/>
              <a:gd name="connsiteX5" fmla="*/ 3726851 w 3726851"/>
              <a:gd name="connsiteY5" fmla="*/ 388945 h 2333625"/>
              <a:gd name="connsiteX6" fmla="*/ 3726851 w 3726851"/>
              <a:gd name="connsiteY6" fmla="*/ 388938 h 2333625"/>
              <a:gd name="connsiteX7" fmla="*/ 3726851 w 3726851"/>
              <a:gd name="connsiteY7" fmla="*/ 388938 h 2333625"/>
              <a:gd name="connsiteX8" fmla="*/ 3726851 w 3726851"/>
              <a:gd name="connsiteY8" fmla="*/ 972344 h 2333625"/>
              <a:gd name="connsiteX9" fmla="*/ 3726851 w 3726851"/>
              <a:gd name="connsiteY9" fmla="*/ 1944680 h 2333625"/>
              <a:gd name="connsiteX10" fmla="*/ 2173996 w 3726851"/>
              <a:gd name="connsiteY10" fmla="*/ 2333625 h 2333625"/>
              <a:gd name="connsiteX11" fmla="*/ 388945 w 3726851"/>
              <a:gd name="connsiteY11" fmla="*/ 2333625 h 2333625"/>
              <a:gd name="connsiteX12" fmla="*/ 0 w 3726851"/>
              <a:gd name="connsiteY12" fmla="*/ 1944680 h 2333625"/>
              <a:gd name="connsiteX13" fmla="*/ 0 w 3726851"/>
              <a:gd name="connsiteY13" fmla="*/ 972344 h 2333625"/>
              <a:gd name="connsiteX14" fmla="*/ 0 w 3726851"/>
              <a:gd name="connsiteY14" fmla="*/ 388938 h 2333625"/>
              <a:gd name="connsiteX15" fmla="*/ 0 w 3726851"/>
              <a:gd name="connsiteY15" fmla="*/ 388938 h 2333625"/>
              <a:gd name="connsiteX16" fmla="*/ 0 w 3726851"/>
              <a:gd name="connsiteY16" fmla="*/ 388945 h 2333625"/>
              <a:gd name="connsiteX0" fmla="*/ 0 w 3726851"/>
              <a:gd name="connsiteY0" fmla="*/ 388945 h 2333625"/>
              <a:gd name="connsiteX1" fmla="*/ 388945 w 3726851"/>
              <a:gd name="connsiteY1" fmla="*/ 0 h 2333625"/>
              <a:gd name="connsiteX2" fmla="*/ 2173996 w 3726851"/>
              <a:gd name="connsiteY2" fmla="*/ 0 h 2333625"/>
              <a:gd name="connsiteX3" fmla="*/ 3105709 w 3726851"/>
              <a:gd name="connsiteY3" fmla="*/ 0 h 2333625"/>
              <a:gd name="connsiteX4" fmla="*/ 3337906 w 3726851"/>
              <a:gd name="connsiteY4" fmla="*/ 0 h 2333625"/>
              <a:gd name="connsiteX5" fmla="*/ 3726851 w 3726851"/>
              <a:gd name="connsiteY5" fmla="*/ 388945 h 2333625"/>
              <a:gd name="connsiteX6" fmla="*/ 3726851 w 3726851"/>
              <a:gd name="connsiteY6" fmla="*/ 388938 h 2333625"/>
              <a:gd name="connsiteX7" fmla="*/ 3726851 w 3726851"/>
              <a:gd name="connsiteY7" fmla="*/ 388938 h 2333625"/>
              <a:gd name="connsiteX8" fmla="*/ 3726851 w 3726851"/>
              <a:gd name="connsiteY8" fmla="*/ 972344 h 2333625"/>
              <a:gd name="connsiteX9" fmla="*/ 3726851 w 3726851"/>
              <a:gd name="connsiteY9" fmla="*/ 1944680 h 2333625"/>
              <a:gd name="connsiteX10" fmla="*/ 388945 w 3726851"/>
              <a:gd name="connsiteY10" fmla="*/ 2333625 h 2333625"/>
              <a:gd name="connsiteX11" fmla="*/ 0 w 3726851"/>
              <a:gd name="connsiteY11" fmla="*/ 1944680 h 2333625"/>
              <a:gd name="connsiteX12" fmla="*/ 0 w 3726851"/>
              <a:gd name="connsiteY12" fmla="*/ 972344 h 2333625"/>
              <a:gd name="connsiteX13" fmla="*/ 0 w 3726851"/>
              <a:gd name="connsiteY13" fmla="*/ 388938 h 2333625"/>
              <a:gd name="connsiteX14" fmla="*/ 0 w 3726851"/>
              <a:gd name="connsiteY14" fmla="*/ 388938 h 2333625"/>
              <a:gd name="connsiteX15" fmla="*/ 0 w 3726851"/>
              <a:gd name="connsiteY15" fmla="*/ 388945 h 2333625"/>
              <a:gd name="connsiteX0" fmla="*/ 0 w 3726851"/>
              <a:gd name="connsiteY0" fmla="*/ 388945 h 2066223"/>
              <a:gd name="connsiteX1" fmla="*/ 388945 w 3726851"/>
              <a:gd name="connsiteY1" fmla="*/ 0 h 2066223"/>
              <a:gd name="connsiteX2" fmla="*/ 2173996 w 3726851"/>
              <a:gd name="connsiteY2" fmla="*/ 0 h 2066223"/>
              <a:gd name="connsiteX3" fmla="*/ 3105709 w 3726851"/>
              <a:gd name="connsiteY3" fmla="*/ 0 h 2066223"/>
              <a:gd name="connsiteX4" fmla="*/ 3337906 w 3726851"/>
              <a:gd name="connsiteY4" fmla="*/ 0 h 2066223"/>
              <a:gd name="connsiteX5" fmla="*/ 3726851 w 3726851"/>
              <a:gd name="connsiteY5" fmla="*/ 388945 h 2066223"/>
              <a:gd name="connsiteX6" fmla="*/ 3726851 w 3726851"/>
              <a:gd name="connsiteY6" fmla="*/ 388938 h 2066223"/>
              <a:gd name="connsiteX7" fmla="*/ 3726851 w 3726851"/>
              <a:gd name="connsiteY7" fmla="*/ 388938 h 2066223"/>
              <a:gd name="connsiteX8" fmla="*/ 3726851 w 3726851"/>
              <a:gd name="connsiteY8" fmla="*/ 972344 h 2066223"/>
              <a:gd name="connsiteX9" fmla="*/ 3726851 w 3726851"/>
              <a:gd name="connsiteY9" fmla="*/ 1944680 h 2066223"/>
              <a:gd name="connsiteX10" fmla="*/ 0 w 3726851"/>
              <a:gd name="connsiteY10" fmla="*/ 1944680 h 2066223"/>
              <a:gd name="connsiteX11" fmla="*/ 0 w 3726851"/>
              <a:gd name="connsiteY11" fmla="*/ 972344 h 2066223"/>
              <a:gd name="connsiteX12" fmla="*/ 0 w 3726851"/>
              <a:gd name="connsiteY12" fmla="*/ 388938 h 2066223"/>
              <a:gd name="connsiteX13" fmla="*/ 0 w 3726851"/>
              <a:gd name="connsiteY13" fmla="*/ 388938 h 2066223"/>
              <a:gd name="connsiteX14" fmla="*/ 0 w 3726851"/>
              <a:gd name="connsiteY14" fmla="*/ 388945 h 2066223"/>
              <a:gd name="connsiteX0" fmla="*/ 0 w 3726851"/>
              <a:gd name="connsiteY0" fmla="*/ 388945 h 2021684"/>
              <a:gd name="connsiteX1" fmla="*/ 388945 w 3726851"/>
              <a:gd name="connsiteY1" fmla="*/ 0 h 2021684"/>
              <a:gd name="connsiteX2" fmla="*/ 2173996 w 3726851"/>
              <a:gd name="connsiteY2" fmla="*/ 0 h 2021684"/>
              <a:gd name="connsiteX3" fmla="*/ 3105709 w 3726851"/>
              <a:gd name="connsiteY3" fmla="*/ 0 h 2021684"/>
              <a:gd name="connsiteX4" fmla="*/ 3337906 w 3726851"/>
              <a:gd name="connsiteY4" fmla="*/ 0 h 2021684"/>
              <a:gd name="connsiteX5" fmla="*/ 3726851 w 3726851"/>
              <a:gd name="connsiteY5" fmla="*/ 388945 h 2021684"/>
              <a:gd name="connsiteX6" fmla="*/ 3726851 w 3726851"/>
              <a:gd name="connsiteY6" fmla="*/ 388938 h 2021684"/>
              <a:gd name="connsiteX7" fmla="*/ 3726851 w 3726851"/>
              <a:gd name="connsiteY7" fmla="*/ 388938 h 2021684"/>
              <a:gd name="connsiteX8" fmla="*/ 3726851 w 3726851"/>
              <a:gd name="connsiteY8" fmla="*/ 972344 h 2021684"/>
              <a:gd name="connsiteX9" fmla="*/ 3726851 w 3726851"/>
              <a:gd name="connsiteY9" fmla="*/ 1944680 h 2021684"/>
              <a:gd name="connsiteX10" fmla="*/ 0 w 3726851"/>
              <a:gd name="connsiteY10" fmla="*/ 1944680 h 2021684"/>
              <a:gd name="connsiteX11" fmla="*/ 0 w 3726851"/>
              <a:gd name="connsiteY11" fmla="*/ 972344 h 2021684"/>
              <a:gd name="connsiteX12" fmla="*/ 0 w 3726851"/>
              <a:gd name="connsiteY12" fmla="*/ 388938 h 2021684"/>
              <a:gd name="connsiteX13" fmla="*/ 0 w 3726851"/>
              <a:gd name="connsiteY13" fmla="*/ 388938 h 2021684"/>
              <a:gd name="connsiteX14" fmla="*/ 0 w 3726851"/>
              <a:gd name="connsiteY14" fmla="*/ 388945 h 2021684"/>
              <a:gd name="connsiteX0" fmla="*/ 0 w 3726851"/>
              <a:gd name="connsiteY0" fmla="*/ 388945 h 1950420"/>
              <a:gd name="connsiteX1" fmla="*/ 388945 w 3726851"/>
              <a:gd name="connsiteY1" fmla="*/ 0 h 1950420"/>
              <a:gd name="connsiteX2" fmla="*/ 2173996 w 3726851"/>
              <a:gd name="connsiteY2" fmla="*/ 0 h 1950420"/>
              <a:gd name="connsiteX3" fmla="*/ 3105709 w 3726851"/>
              <a:gd name="connsiteY3" fmla="*/ 0 h 1950420"/>
              <a:gd name="connsiteX4" fmla="*/ 3337906 w 3726851"/>
              <a:gd name="connsiteY4" fmla="*/ 0 h 1950420"/>
              <a:gd name="connsiteX5" fmla="*/ 3726851 w 3726851"/>
              <a:gd name="connsiteY5" fmla="*/ 388945 h 1950420"/>
              <a:gd name="connsiteX6" fmla="*/ 3726851 w 3726851"/>
              <a:gd name="connsiteY6" fmla="*/ 388938 h 1950420"/>
              <a:gd name="connsiteX7" fmla="*/ 3726851 w 3726851"/>
              <a:gd name="connsiteY7" fmla="*/ 388938 h 1950420"/>
              <a:gd name="connsiteX8" fmla="*/ 3726851 w 3726851"/>
              <a:gd name="connsiteY8" fmla="*/ 972344 h 1950420"/>
              <a:gd name="connsiteX9" fmla="*/ 3726851 w 3726851"/>
              <a:gd name="connsiteY9" fmla="*/ 1944680 h 1950420"/>
              <a:gd name="connsiteX10" fmla="*/ 0 w 3726851"/>
              <a:gd name="connsiteY10" fmla="*/ 1944680 h 1950420"/>
              <a:gd name="connsiteX11" fmla="*/ 0 w 3726851"/>
              <a:gd name="connsiteY11" fmla="*/ 972344 h 1950420"/>
              <a:gd name="connsiteX12" fmla="*/ 0 w 3726851"/>
              <a:gd name="connsiteY12" fmla="*/ 388938 h 1950420"/>
              <a:gd name="connsiteX13" fmla="*/ 0 w 3726851"/>
              <a:gd name="connsiteY13" fmla="*/ 388938 h 1950420"/>
              <a:gd name="connsiteX14" fmla="*/ 0 w 3726851"/>
              <a:gd name="connsiteY14" fmla="*/ 388945 h 1950420"/>
              <a:gd name="connsiteX0" fmla="*/ 0 w 3726851"/>
              <a:gd name="connsiteY0" fmla="*/ 388945 h 1952380"/>
              <a:gd name="connsiteX1" fmla="*/ 388945 w 3726851"/>
              <a:gd name="connsiteY1" fmla="*/ 0 h 1952380"/>
              <a:gd name="connsiteX2" fmla="*/ 2173996 w 3726851"/>
              <a:gd name="connsiteY2" fmla="*/ 0 h 1952380"/>
              <a:gd name="connsiteX3" fmla="*/ 3105709 w 3726851"/>
              <a:gd name="connsiteY3" fmla="*/ 0 h 1952380"/>
              <a:gd name="connsiteX4" fmla="*/ 3337906 w 3726851"/>
              <a:gd name="connsiteY4" fmla="*/ 0 h 1952380"/>
              <a:gd name="connsiteX5" fmla="*/ 3726851 w 3726851"/>
              <a:gd name="connsiteY5" fmla="*/ 388945 h 1952380"/>
              <a:gd name="connsiteX6" fmla="*/ 3726851 w 3726851"/>
              <a:gd name="connsiteY6" fmla="*/ 388938 h 1952380"/>
              <a:gd name="connsiteX7" fmla="*/ 3726851 w 3726851"/>
              <a:gd name="connsiteY7" fmla="*/ 388938 h 1952380"/>
              <a:gd name="connsiteX8" fmla="*/ 3726851 w 3726851"/>
              <a:gd name="connsiteY8" fmla="*/ 972344 h 1952380"/>
              <a:gd name="connsiteX9" fmla="*/ 3726851 w 3726851"/>
              <a:gd name="connsiteY9" fmla="*/ 1944680 h 1952380"/>
              <a:gd name="connsiteX10" fmla="*/ 0 w 3726851"/>
              <a:gd name="connsiteY10" fmla="*/ 1944680 h 1952380"/>
              <a:gd name="connsiteX11" fmla="*/ 0 w 3726851"/>
              <a:gd name="connsiteY11" fmla="*/ 972344 h 1952380"/>
              <a:gd name="connsiteX12" fmla="*/ 0 w 3726851"/>
              <a:gd name="connsiteY12" fmla="*/ 388938 h 1952380"/>
              <a:gd name="connsiteX13" fmla="*/ 0 w 3726851"/>
              <a:gd name="connsiteY13" fmla="*/ 388938 h 1952380"/>
              <a:gd name="connsiteX14" fmla="*/ 0 w 3726851"/>
              <a:gd name="connsiteY14" fmla="*/ 388945 h 1952380"/>
              <a:gd name="connsiteX0" fmla="*/ 0 w 3726851"/>
              <a:gd name="connsiteY0" fmla="*/ 388945 h 1964416"/>
              <a:gd name="connsiteX1" fmla="*/ 388945 w 3726851"/>
              <a:gd name="connsiteY1" fmla="*/ 0 h 1964416"/>
              <a:gd name="connsiteX2" fmla="*/ 2173996 w 3726851"/>
              <a:gd name="connsiteY2" fmla="*/ 0 h 1964416"/>
              <a:gd name="connsiteX3" fmla="*/ 3105709 w 3726851"/>
              <a:gd name="connsiteY3" fmla="*/ 0 h 1964416"/>
              <a:gd name="connsiteX4" fmla="*/ 3337906 w 3726851"/>
              <a:gd name="connsiteY4" fmla="*/ 0 h 1964416"/>
              <a:gd name="connsiteX5" fmla="*/ 3726851 w 3726851"/>
              <a:gd name="connsiteY5" fmla="*/ 388945 h 1964416"/>
              <a:gd name="connsiteX6" fmla="*/ 3726851 w 3726851"/>
              <a:gd name="connsiteY6" fmla="*/ 388938 h 1964416"/>
              <a:gd name="connsiteX7" fmla="*/ 3726851 w 3726851"/>
              <a:gd name="connsiteY7" fmla="*/ 388938 h 1964416"/>
              <a:gd name="connsiteX8" fmla="*/ 3726851 w 3726851"/>
              <a:gd name="connsiteY8" fmla="*/ 972344 h 1964416"/>
              <a:gd name="connsiteX9" fmla="*/ 3726851 w 3726851"/>
              <a:gd name="connsiteY9" fmla="*/ 1944680 h 1964416"/>
              <a:gd name="connsiteX10" fmla="*/ 0 w 3726851"/>
              <a:gd name="connsiteY10" fmla="*/ 1944680 h 1964416"/>
              <a:gd name="connsiteX11" fmla="*/ 0 w 3726851"/>
              <a:gd name="connsiteY11" fmla="*/ 972344 h 1964416"/>
              <a:gd name="connsiteX12" fmla="*/ 0 w 3726851"/>
              <a:gd name="connsiteY12" fmla="*/ 388938 h 1964416"/>
              <a:gd name="connsiteX13" fmla="*/ 0 w 3726851"/>
              <a:gd name="connsiteY13" fmla="*/ 388938 h 1964416"/>
              <a:gd name="connsiteX14" fmla="*/ 0 w 3726851"/>
              <a:gd name="connsiteY14" fmla="*/ 388945 h 1964416"/>
              <a:gd name="connsiteX0" fmla="*/ 0 w 3726851"/>
              <a:gd name="connsiteY0" fmla="*/ 388945 h 1959632"/>
              <a:gd name="connsiteX1" fmla="*/ 388945 w 3726851"/>
              <a:gd name="connsiteY1" fmla="*/ 0 h 1959632"/>
              <a:gd name="connsiteX2" fmla="*/ 2173996 w 3726851"/>
              <a:gd name="connsiteY2" fmla="*/ 0 h 1959632"/>
              <a:gd name="connsiteX3" fmla="*/ 3105709 w 3726851"/>
              <a:gd name="connsiteY3" fmla="*/ 0 h 1959632"/>
              <a:gd name="connsiteX4" fmla="*/ 3337906 w 3726851"/>
              <a:gd name="connsiteY4" fmla="*/ 0 h 1959632"/>
              <a:gd name="connsiteX5" fmla="*/ 3726851 w 3726851"/>
              <a:gd name="connsiteY5" fmla="*/ 388945 h 1959632"/>
              <a:gd name="connsiteX6" fmla="*/ 3726851 w 3726851"/>
              <a:gd name="connsiteY6" fmla="*/ 388938 h 1959632"/>
              <a:gd name="connsiteX7" fmla="*/ 3726851 w 3726851"/>
              <a:gd name="connsiteY7" fmla="*/ 388938 h 1959632"/>
              <a:gd name="connsiteX8" fmla="*/ 3726851 w 3726851"/>
              <a:gd name="connsiteY8" fmla="*/ 972344 h 1959632"/>
              <a:gd name="connsiteX9" fmla="*/ 3726851 w 3726851"/>
              <a:gd name="connsiteY9" fmla="*/ 1944680 h 1959632"/>
              <a:gd name="connsiteX10" fmla="*/ 0 w 3726851"/>
              <a:gd name="connsiteY10" fmla="*/ 1944680 h 1959632"/>
              <a:gd name="connsiteX11" fmla="*/ 0 w 3726851"/>
              <a:gd name="connsiteY11" fmla="*/ 972344 h 1959632"/>
              <a:gd name="connsiteX12" fmla="*/ 0 w 3726851"/>
              <a:gd name="connsiteY12" fmla="*/ 388938 h 1959632"/>
              <a:gd name="connsiteX13" fmla="*/ 0 w 3726851"/>
              <a:gd name="connsiteY13" fmla="*/ 388938 h 1959632"/>
              <a:gd name="connsiteX14" fmla="*/ 0 w 3726851"/>
              <a:gd name="connsiteY14" fmla="*/ 388945 h 1959632"/>
              <a:gd name="connsiteX0" fmla="*/ 0 w 3726851"/>
              <a:gd name="connsiteY0" fmla="*/ 388945 h 1944681"/>
              <a:gd name="connsiteX1" fmla="*/ 388945 w 3726851"/>
              <a:gd name="connsiteY1" fmla="*/ 0 h 1944681"/>
              <a:gd name="connsiteX2" fmla="*/ 2173996 w 3726851"/>
              <a:gd name="connsiteY2" fmla="*/ 0 h 1944681"/>
              <a:gd name="connsiteX3" fmla="*/ 3105709 w 3726851"/>
              <a:gd name="connsiteY3" fmla="*/ 0 h 1944681"/>
              <a:gd name="connsiteX4" fmla="*/ 3337906 w 3726851"/>
              <a:gd name="connsiteY4" fmla="*/ 0 h 1944681"/>
              <a:gd name="connsiteX5" fmla="*/ 3726851 w 3726851"/>
              <a:gd name="connsiteY5" fmla="*/ 388945 h 1944681"/>
              <a:gd name="connsiteX6" fmla="*/ 3726851 w 3726851"/>
              <a:gd name="connsiteY6" fmla="*/ 388938 h 1944681"/>
              <a:gd name="connsiteX7" fmla="*/ 3726851 w 3726851"/>
              <a:gd name="connsiteY7" fmla="*/ 388938 h 1944681"/>
              <a:gd name="connsiteX8" fmla="*/ 3726851 w 3726851"/>
              <a:gd name="connsiteY8" fmla="*/ 972344 h 1944681"/>
              <a:gd name="connsiteX9" fmla="*/ 3726851 w 3726851"/>
              <a:gd name="connsiteY9" fmla="*/ 1944680 h 1944681"/>
              <a:gd name="connsiteX10" fmla="*/ 0 w 3726851"/>
              <a:gd name="connsiteY10" fmla="*/ 1944680 h 1944681"/>
              <a:gd name="connsiteX11" fmla="*/ 0 w 3726851"/>
              <a:gd name="connsiteY11" fmla="*/ 972344 h 1944681"/>
              <a:gd name="connsiteX12" fmla="*/ 0 w 3726851"/>
              <a:gd name="connsiteY12" fmla="*/ 388938 h 1944681"/>
              <a:gd name="connsiteX13" fmla="*/ 0 w 3726851"/>
              <a:gd name="connsiteY13" fmla="*/ 388938 h 1944681"/>
              <a:gd name="connsiteX14" fmla="*/ 0 w 3726851"/>
              <a:gd name="connsiteY14" fmla="*/ 388945 h 1944681"/>
              <a:gd name="connsiteX0" fmla="*/ 0 w 3726851"/>
              <a:gd name="connsiteY0" fmla="*/ 388945 h 2283291"/>
              <a:gd name="connsiteX1" fmla="*/ 388945 w 3726851"/>
              <a:gd name="connsiteY1" fmla="*/ 0 h 2283291"/>
              <a:gd name="connsiteX2" fmla="*/ 2173996 w 3726851"/>
              <a:gd name="connsiteY2" fmla="*/ 0 h 2283291"/>
              <a:gd name="connsiteX3" fmla="*/ 3105709 w 3726851"/>
              <a:gd name="connsiteY3" fmla="*/ 0 h 2283291"/>
              <a:gd name="connsiteX4" fmla="*/ 3337906 w 3726851"/>
              <a:gd name="connsiteY4" fmla="*/ 0 h 2283291"/>
              <a:gd name="connsiteX5" fmla="*/ 3726851 w 3726851"/>
              <a:gd name="connsiteY5" fmla="*/ 388945 h 2283291"/>
              <a:gd name="connsiteX6" fmla="*/ 3726851 w 3726851"/>
              <a:gd name="connsiteY6" fmla="*/ 388938 h 2283291"/>
              <a:gd name="connsiteX7" fmla="*/ 3726851 w 3726851"/>
              <a:gd name="connsiteY7" fmla="*/ 388938 h 2283291"/>
              <a:gd name="connsiteX8" fmla="*/ 3726851 w 3726851"/>
              <a:gd name="connsiteY8" fmla="*/ 972344 h 2283291"/>
              <a:gd name="connsiteX9" fmla="*/ 3718653 w 3726851"/>
              <a:gd name="connsiteY9" fmla="*/ 2283291 h 2283291"/>
              <a:gd name="connsiteX10" fmla="*/ 0 w 3726851"/>
              <a:gd name="connsiteY10" fmla="*/ 1944680 h 2283291"/>
              <a:gd name="connsiteX11" fmla="*/ 0 w 3726851"/>
              <a:gd name="connsiteY11" fmla="*/ 972344 h 2283291"/>
              <a:gd name="connsiteX12" fmla="*/ 0 w 3726851"/>
              <a:gd name="connsiteY12" fmla="*/ 388938 h 2283291"/>
              <a:gd name="connsiteX13" fmla="*/ 0 w 3726851"/>
              <a:gd name="connsiteY13" fmla="*/ 388938 h 2283291"/>
              <a:gd name="connsiteX14" fmla="*/ 0 w 3726851"/>
              <a:gd name="connsiteY14" fmla="*/ 388945 h 2283291"/>
              <a:gd name="connsiteX0" fmla="*/ 0 w 3726851"/>
              <a:gd name="connsiteY0" fmla="*/ 388945 h 2299415"/>
              <a:gd name="connsiteX1" fmla="*/ 388945 w 3726851"/>
              <a:gd name="connsiteY1" fmla="*/ 0 h 2299415"/>
              <a:gd name="connsiteX2" fmla="*/ 2173996 w 3726851"/>
              <a:gd name="connsiteY2" fmla="*/ 0 h 2299415"/>
              <a:gd name="connsiteX3" fmla="*/ 3105709 w 3726851"/>
              <a:gd name="connsiteY3" fmla="*/ 0 h 2299415"/>
              <a:gd name="connsiteX4" fmla="*/ 3337906 w 3726851"/>
              <a:gd name="connsiteY4" fmla="*/ 0 h 2299415"/>
              <a:gd name="connsiteX5" fmla="*/ 3726851 w 3726851"/>
              <a:gd name="connsiteY5" fmla="*/ 388945 h 2299415"/>
              <a:gd name="connsiteX6" fmla="*/ 3726851 w 3726851"/>
              <a:gd name="connsiteY6" fmla="*/ 388938 h 2299415"/>
              <a:gd name="connsiteX7" fmla="*/ 3726851 w 3726851"/>
              <a:gd name="connsiteY7" fmla="*/ 388938 h 2299415"/>
              <a:gd name="connsiteX8" fmla="*/ 3726851 w 3726851"/>
              <a:gd name="connsiteY8" fmla="*/ 972344 h 2299415"/>
              <a:gd name="connsiteX9" fmla="*/ 3718653 w 3726851"/>
              <a:gd name="connsiteY9" fmla="*/ 2283291 h 2299415"/>
              <a:gd name="connsiteX10" fmla="*/ 16397 w 3726851"/>
              <a:gd name="connsiteY10" fmla="*/ 2299415 h 2299415"/>
              <a:gd name="connsiteX11" fmla="*/ 0 w 3726851"/>
              <a:gd name="connsiteY11" fmla="*/ 972344 h 2299415"/>
              <a:gd name="connsiteX12" fmla="*/ 0 w 3726851"/>
              <a:gd name="connsiteY12" fmla="*/ 388938 h 2299415"/>
              <a:gd name="connsiteX13" fmla="*/ 0 w 3726851"/>
              <a:gd name="connsiteY13" fmla="*/ 388938 h 2299415"/>
              <a:gd name="connsiteX14" fmla="*/ 0 w 3726851"/>
              <a:gd name="connsiteY14" fmla="*/ 388945 h 2299415"/>
              <a:gd name="connsiteX0" fmla="*/ 0 w 3726851"/>
              <a:gd name="connsiteY0" fmla="*/ 388945 h 2363912"/>
              <a:gd name="connsiteX1" fmla="*/ 388945 w 3726851"/>
              <a:gd name="connsiteY1" fmla="*/ 0 h 2363912"/>
              <a:gd name="connsiteX2" fmla="*/ 2173996 w 3726851"/>
              <a:gd name="connsiteY2" fmla="*/ 0 h 2363912"/>
              <a:gd name="connsiteX3" fmla="*/ 3105709 w 3726851"/>
              <a:gd name="connsiteY3" fmla="*/ 0 h 2363912"/>
              <a:gd name="connsiteX4" fmla="*/ 3337906 w 3726851"/>
              <a:gd name="connsiteY4" fmla="*/ 0 h 2363912"/>
              <a:gd name="connsiteX5" fmla="*/ 3726851 w 3726851"/>
              <a:gd name="connsiteY5" fmla="*/ 388945 h 2363912"/>
              <a:gd name="connsiteX6" fmla="*/ 3726851 w 3726851"/>
              <a:gd name="connsiteY6" fmla="*/ 388938 h 2363912"/>
              <a:gd name="connsiteX7" fmla="*/ 3726851 w 3726851"/>
              <a:gd name="connsiteY7" fmla="*/ 388938 h 2363912"/>
              <a:gd name="connsiteX8" fmla="*/ 3726851 w 3726851"/>
              <a:gd name="connsiteY8" fmla="*/ 972344 h 2363912"/>
              <a:gd name="connsiteX9" fmla="*/ 3710454 w 3726851"/>
              <a:gd name="connsiteY9" fmla="*/ 2363912 h 2363912"/>
              <a:gd name="connsiteX10" fmla="*/ 16397 w 3726851"/>
              <a:gd name="connsiteY10" fmla="*/ 2299415 h 2363912"/>
              <a:gd name="connsiteX11" fmla="*/ 0 w 3726851"/>
              <a:gd name="connsiteY11" fmla="*/ 972344 h 2363912"/>
              <a:gd name="connsiteX12" fmla="*/ 0 w 3726851"/>
              <a:gd name="connsiteY12" fmla="*/ 388938 h 2363912"/>
              <a:gd name="connsiteX13" fmla="*/ 0 w 3726851"/>
              <a:gd name="connsiteY13" fmla="*/ 388938 h 2363912"/>
              <a:gd name="connsiteX14" fmla="*/ 0 w 3726851"/>
              <a:gd name="connsiteY14" fmla="*/ 388945 h 2363912"/>
              <a:gd name="connsiteX0" fmla="*/ 0 w 3726851"/>
              <a:gd name="connsiteY0" fmla="*/ 388945 h 2412285"/>
              <a:gd name="connsiteX1" fmla="*/ 388945 w 3726851"/>
              <a:gd name="connsiteY1" fmla="*/ 0 h 2412285"/>
              <a:gd name="connsiteX2" fmla="*/ 2173996 w 3726851"/>
              <a:gd name="connsiteY2" fmla="*/ 0 h 2412285"/>
              <a:gd name="connsiteX3" fmla="*/ 3105709 w 3726851"/>
              <a:gd name="connsiteY3" fmla="*/ 0 h 2412285"/>
              <a:gd name="connsiteX4" fmla="*/ 3337906 w 3726851"/>
              <a:gd name="connsiteY4" fmla="*/ 0 h 2412285"/>
              <a:gd name="connsiteX5" fmla="*/ 3726851 w 3726851"/>
              <a:gd name="connsiteY5" fmla="*/ 388945 h 2412285"/>
              <a:gd name="connsiteX6" fmla="*/ 3726851 w 3726851"/>
              <a:gd name="connsiteY6" fmla="*/ 388938 h 2412285"/>
              <a:gd name="connsiteX7" fmla="*/ 3726851 w 3726851"/>
              <a:gd name="connsiteY7" fmla="*/ 388938 h 2412285"/>
              <a:gd name="connsiteX8" fmla="*/ 3726851 w 3726851"/>
              <a:gd name="connsiteY8" fmla="*/ 972344 h 2412285"/>
              <a:gd name="connsiteX9" fmla="*/ 3710454 w 3726851"/>
              <a:gd name="connsiteY9" fmla="*/ 2363912 h 2412285"/>
              <a:gd name="connsiteX10" fmla="*/ 8198 w 3726851"/>
              <a:gd name="connsiteY10" fmla="*/ 2412285 h 2412285"/>
              <a:gd name="connsiteX11" fmla="*/ 0 w 3726851"/>
              <a:gd name="connsiteY11" fmla="*/ 972344 h 2412285"/>
              <a:gd name="connsiteX12" fmla="*/ 0 w 3726851"/>
              <a:gd name="connsiteY12" fmla="*/ 388938 h 2412285"/>
              <a:gd name="connsiteX13" fmla="*/ 0 w 3726851"/>
              <a:gd name="connsiteY13" fmla="*/ 388938 h 2412285"/>
              <a:gd name="connsiteX14" fmla="*/ 0 w 3726851"/>
              <a:gd name="connsiteY14" fmla="*/ 388945 h 2412285"/>
              <a:gd name="connsiteX0" fmla="*/ 0 w 3726851"/>
              <a:gd name="connsiteY0" fmla="*/ 388945 h 2363912"/>
              <a:gd name="connsiteX1" fmla="*/ 388945 w 3726851"/>
              <a:gd name="connsiteY1" fmla="*/ 0 h 2363912"/>
              <a:gd name="connsiteX2" fmla="*/ 2173996 w 3726851"/>
              <a:gd name="connsiteY2" fmla="*/ 0 h 2363912"/>
              <a:gd name="connsiteX3" fmla="*/ 3105709 w 3726851"/>
              <a:gd name="connsiteY3" fmla="*/ 0 h 2363912"/>
              <a:gd name="connsiteX4" fmla="*/ 3337906 w 3726851"/>
              <a:gd name="connsiteY4" fmla="*/ 0 h 2363912"/>
              <a:gd name="connsiteX5" fmla="*/ 3726851 w 3726851"/>
              <a:gd name="connsiteY5" fmla="*/ 388945 h 2363912"/>
              <a:gd name="connsiteX6" fmla="*/ 3726851 w 3726851"/>
              <a:gd name="connsiteY6" fmla="*/ 388938 h 2363912"/>
              <a:gd name="connsiteX7" fmla="*/ 3726851 w 3726851"/>
              <a:gd name="connsiteY7" fmla="*/ 388938 h 2363912"/>
              <a:gd name="connsiteX8" fmla="*/ 3726851 w 3726851"/>
              <a:gd name="connsiteY8" fmla="*/ 972344 h 2363912"/>
              <a:gd name="connsiteX9" fmla="*/ 3710454 w 3726851"/>
              <a:gd name="connsiteY9" fmla="*/ 2363912 h 2363912"/>
              <a:gd name="connsiteX10" fmla="*/ 8198 w 3726851"/>
              <a:gd name="connsiteY10" fmla="*/ 2363912 h 2363912"/>
              <a:gd name="connsiteX11" fmla="*/ 0 w 3726851"/>
              <a:gd name="connsiteY11" fmla="*/ 972344 h 2363912"/>
              <a:gd name="connsiteX12" fmla="*/ 0 w 3726851"/>
              <a:gd name="connsiteY12" fmla="*/ 388938 h 2363912"/>
              <a:gd name="connsiteX13" fmla="*/ 0 w 3726851"/>
              <a:gd name="connsiteY13" fmla="*/ 388938 h 2363912"/>
              <a:gd name="connsiteX14" fmla="*/ 0 w 3726851"/>
              <a:gd name="connsiteY14" fmla="*/ 388945 h 2363912"/>
              <a:gd name="connsiteX0" fmla="*/ 0 w 3726851"/>
              <a:gd name="connsiteY0" fmla="*/ 388945 h 2363912"/>
              <a:gd name="connsiteX1" fmla="*/ 388945 w 3726851"/>
              <a:gd name="connsiteY1" fmla="*/ 0 h 2363912"/>
              <a:gd name="connsiteX2" fmla="*/ 2173996 w 3726851"/>
              <a:gd name="connsiteY2" fmla="*/ 0 h 2363912"/>
              <a:gd name="connsiteX3" fmla="*/ 3105709 w 3726851"/>
              <a:gd name="connsiteY3" fmla="*/ 0 h 2363912"/>
              <a:gd name="connsiteX4" fmla="*/ 3337906 w 3726851"/>
              <a:gd name="connsiteY4" fmla="*/ 0 h 2363912"/>
              <a:gd name="connsiteX5" fmla="*/ 3726851 w 3726851"/>
              <a:gd name="connsiteY5" fmla="*/ 388945 h 2363912"/>
              <a:gd name="connsiteX6" fmla="*/ 3726851 w 3726851"/>
              <a:gd name="connsiteY6" fmla="*/ 388938 h 2363912"/>
              <a:gd name="connsiteX7" fmla="*/ 3726851 w 3726851"/>
              <a:gd name="connsiteY7" fmla="*/ 388938 h 2363912"/>
              <a:gd name="connsiteX8" fmla="*/ 3726851 w 3726851"/>
              <a:gd name="connsiteY8" fmla="*/ 972344 h 2363912"/>
              <a:gd name="connsiteX9" fmla="*/ 3722752 w 3726851"/>
              <a:gd name="connsiteY9" fmla="*/ 2363912 h 2363912"/>
              <a:gd name="connsiteX10" fmla="*/ 8198 w 3726851"/>
              <a:gd name="connsiteY10" fmla="*/ 2363912 h 2363912"/>
              <a:gd name="connsiteX11" fmla="*/ 0 w 3726851"/>
              <a:gd name="connsiteY11" fmla="*/ 972344 h 2363912"/>
              <a:gd name="connsiteX12" fmla="*/ 0 w 3726851"/>
              <a:gd name="connsiteY12" fmla="*/ 388938 h 2363912"/>
              <a:gd name="connsiteX13" fmla="*/ 0 w 3726851"/>
              <a:gd name="connsiteY13" fmla="*/ 388938 h 2363912"/>
              <a:gd name="connsiteX14" fmla="*/ 0 w 3726851"/>
              <a:gd name="connsiteY14" fmla="*/ 388945 h 2363912"/>
              <a:gd name="connsiteX0" fmla="*/ 0 w 3726851"/>
              <a:gd name="connsiteY0" fmla="*/ 388945 h 2363912"/>
              <a:gd name="connsiteX1" fmla="*/ 388945 w 3726851"/>
              <a:gd name="connsiteY1" fmla="*/ 0 h 2363912"/>
              <a:gd name="connsiteX2" fmla="*/ 2173996 w 3726851"/>
              <a:gd name="connsiteY2" fmla="*/ 0 h 2363912"/>
              <a:gd name="connsiteX3" fmla="*/ 3105709 w 3726851"/>
              <a:gd name="connsiteY3" fmla="*/ 0 h 2363912"/>
              <a:gd name="connsiteX4" fmla="*/ 3337906 w 3726851"/>
              <a:gd name="connsiteY4" fmla="*/ 0 h 2363912"/>
              <a:gd name="connsiteX5" fmla="*/ 3726851 w 3726851"/>
              <a:gd name="connsiteY5" fmla="*/ 388945 h 2363912"/>
              <a:gd name="connsiteX6" fmla="*/ 3726851 w 3726851"/>
              <a:gd name="connsiteY6" fmla="*/ 388938 h 2363912"/>
              <a:gd name="connsiteX7" fmla="*/ 3726851 w 3726851"/>
              <a:gd name="connsiteY7" fmla="*/ 388938 h 2363912"/>
              <a:gd name="connsiteX8" fmla="*/ 3726851 w 3726851"/>
              <a:gd name="connsiteY8" fmla="*/ 972344 h 2363912"/>
              <a:gd name="connsiteX9" fmla="*/ 3722752 w 3726851"/>
              <a:gd name="connsiteY9" fmla="*/ 2363912 h 2363912"/>
              <a:gd name="connsiteX10" fmla="*/ 8198 w 3726851"/>
              <a:gd name="connsiteY10" fmla="*/ 2363912 h 2363912"/>
              <a:gd name="connsiteX11" fmla="*/ 0 w 3726851"/>
              <a:gd name="connsiteY11" fmla="*/ 972344 h 2363912"/>
              <a:gd name="connsiteX12" fmla="*/ 0 w 3726851"/>
              <a:gd name="connsiteY12" fmla="*/ 388938 h 2363912"/>
              <a:gd name="connsiteX13" fmla="*/ 0 w 3726851"/>
              <a:gd name="connsiteY13" fmla="*/ 388938 h 2363912"/>
              <a:gd name="connsiteX14" fmla="*/ 0 w 3726851"/>
              <a:gd name="connsiteY14" fmla="*/ 388945 h 2363912"/>
              <a:gd name="connsiteX0" fmla="*/ 0 w 3726851"/>
              <a:gd name="connsiteY0" fmla="*/ 388945 h 2363912"/>
              <a:gd name="connsiteX1" fmla="*/ 388945 w 3726851"/>
              <a:gd name="connsiteY1" fmla="*/ 0 h 2363912"/>
              <a:gd name="connsiteX2" fmla="*/ 2173996 w 3726851"/>
              <a:gd name="connsiteY2" fmla="*/ 0 h 2363912"/>
              <a:gd name="connsiteX3" fmla="*/ 3105709 w 3726851"/>
              <a:gd name="connsiteY3" fmla="*/ 0 h 2363912"/>
              <a:gd name="connsiteX4" fmla="*/ 3337906 w 3726851"/>
              <a:gd name="connsiteY4" fmla="*/ 0 h 2363912"/>
              <a:gd name="connsiteX5" fmla="*/ 3726851 w 3726851"/>
              <a:gd name="connsiteY5" fmla="*/ 388945 h 2363912"/>
              <a:gd name="connsiteX6" fmla="*/ 3726851 w 3726851"/>
              <a:gd name="connsiteY6" fmla="*/ 388938 h 2363912"/>
              <a:gd name="connsiteX7" fmla="*/ 3726851 w 3726851"/>
              <a:gd name="connsiteY7" fmla="*/ 388938 h 2363912"/>
              <a:gd name="connsiteX8" fmla="*/ 3726851 w 3726851"/>
              <a:gd name="connsiteY8" fmla="*/ 972344 h 2363912"/>
              <a:gd name="connsiteX9" fmla="*/ 3722752 w 3726851"/>
              <a:gd name="connsiteY9" fmla="*/ 2363912 h 2363912"/>
              <a:gd name="connsiteX10" fmla="*/ 5123 w 3726851"/>
              <a:gd name="connsiteY10" fmla="*/ 2363912 h 2363912"/>
              <a:gd name="connsiteX11" fmla="*/ 0 w 3726851"/>
              <a:gd name="connsiteY11" fmla="*/ 972344 h 2363912"/>
              <a:gd name="connsiteX12" fmla="*/ 0 w 3726851"/>
              <a:gd name="connsiteY12" fmla="*/ 388938 h 2363912"/>
              <a:gd name="connsiteX13" fmla="*/ 0 w 3726851"/>
              <a:gd name="connsiteY13" fmla="*/ 388938 h 2363912"/>
              <a:gd name="connsiteX14" fmla="*/ 0 w 3726851"/>
              <a:gd name="connsiteY14" fmla="*/ 388945 h 2363912"/>
              <a:gd name="connsiteX0" fmla="*/ 0 w 3739434"/>
              <a:gd name="connsiteY0" fmla="*/ 388945 h 2363912"/>
              <a:gd name="connsiteX1" fmla="*/ 388945 w 3739434"/>
              <a:gd name="connsiteY1" fmla="*/ 0 h 2363912"/>
              <a:gd name="connsiteX2" fmla="*/ 2173996 w 3739434"/>
              <a:gd name="connsiteY2" fmla="*/ 0 h 2363912"/>
              <a:gd name="connsiteX3" fmla="*/ 3105709 w 3739434"/>
              <a:gd name="connsiteY3" fmla="*/ 0 h 2363912"/>
              <a:gd name="connsiteX4" fmla="*/ 3337906 w 3739434"/>
              <a:gd name="connsiteY4" fmla="*/ 0 h 2363912"/>
              <a:gd name="connsiteX5" fmla="*/ 3726851 w 3739434"/>
              <a:gd name="connsiteY5" fmla="*/ 388945 h 2363912"/>
              <a:gd name="connsiteX6" fmla="*/ 3726851 w 3739434"/>
              <a:gd name="connsiteY6" fmla="*/ 388938 h 2363912"/>
              <a:gd name="connsiteX7" fmla="*/ 3726851 w 3739434"/>
              <a:gd name="connsiteY7" fmla="*/ 388938 h 2363912"/>
              <a:gd name="connsiteX8" fmla="*/ 3726851 w 3739434"/>
              <a:gd name="connsiteY8" fmla="*/ 972344 h 2363912"/>
              <a:gd name="connsiteX9" fmla="*/ 3739148 w 3739434"/>
              <a:gd name="connsiteY9" fmla="*/ 2363912 h 2363912"/>
              <a:gd name="connsiteX10" fmla="*/ 5123 w 3739434"/>
              <a:gd name="connsiteY10" fmla="*/ 2363912 h 2363912"/>
              <a:gd name="connsiteX11" fmla="*/ 0 w 3739434"/>
              <a:gd name="connsiteY11" fmla="*/ 972344 h 2363912"/>
              <a:gd name="connsiteX12" fmla="*/ 0 w 3739434"/>
              <a:gd name="connsiteY12" fmla="*/ 388938 h 2363912"/>
              <a:gd name="connsiteX13" fmla="*/ 0 w 3739434"/>
              <a:gd name="connsiteY13" fmla="*/ 388938 h 2363912"/>
              <a:gd name="connsiteX14" fmla="*/ 0 w 3739434"/>
              <a:gd name="connsiteY14" fmla="*/ 388945 h 2363912"/>
              <a:gd name="connsiteX0" fmla="*/ 0 w 3726851"/>
              <a:gd name="connsiteY0" fmla="*/ 388945 h 2376004"/>
              <a:gd name="connsiteX1" fmla="*/ 388945 w 3726851"/>
              <a:gd name="connsiteY1" fmla="*/ 0 h 2376004"/>
              <a:gd name="connsiteX2" fmla="*/ 2173996 w 3726851"/>
              <a:gd name="connsiteY2" fmla="*/ 0 h 2376004"/>
              <a:gd name="connsiteX3" fmla="*/ 3105709 w 3726851"/>
              <a:gd name="connsiteY3" fmla="*/ 0 h 2376004"/>
              <a:gd name="connsiteX4" fmla="*/ 3337906 w 3726851"/>
              <a:gd name="connsiteY4" fmla="*/ 0 h 2376004"/>
              <a:gd name="connsiteX5" fmla="*/ 3726851 w 3726851"/>
              <a:gd name="connsiteY5" fmla="*/ 388945 h 2376004"/>
              <a:gd name="connsiteX6" fmla="*/ 3726851 w 3726851"/>
              <a:gd name="connsiteY6" fmla="*/ 388938 h 2376004"/>
              <a:gd name="connsiteX7" fmla="*/ 3726851 w 3726851"/>
              <a:gd name="connsiteY7" fmla="*/ 388938 h 2376004"/>
              <a:gd name="connsiteX8" fmla="*/ 3726851 w 3726851"/>
              <a:gd name="connsiteY8" fmla="*/ 972344 h 2376004"/>
              <a:gd name="connsiteX9" fmla="*/ 3723777 w 3726851"/>
              <a:gd name="connsiteY9" fmla="*/ 2376004 h 2376004"/>
              <a:gd name="connsiteX10" fmla="*/ 5123 w 3726851"/>
              <a:gd name="connsiteY10" fmla="*/ 2363912 h 2376004"/>
              <a:gd name="connsiteX11" fmla="*/ 0 w 3726851"/>
              <a:gd name="connsiteY11" fmla="*/ 972344 h 2376004"/>
              <a:gd name="connsiteX12" fmla="*/ 0 w 3726851"/>
              <a:gd name="connsiteY12" fmla="*/ 388938 h 2376004"/>
              <a:gd name="connsiteX13" fmla="*/ 0 w 3726851"/>
              <a:gd name="connsiteY13" fmla="*/ 388938 h 2376004"/>
              <a:gd name="connsiteX14" fmla="*/ 0 w 3726851"/>
              <a:gd name="connsiteY14" fmla="*/ 388945 h 2376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26851" h="2376004">
                <a:moveTo>
                  <a:pt x="0" y="388945"/>
                </a:moveTo>
                <a:cubicBezTo>
                  <a:pt x="0" y="174137"/>
                  <a:pt x="174137" y="0"/>
                  <a:pt x="388945" y="0"/>
                </a:cubicBezTo>
                <a:lnTo>
                  <a:pt x="2173996" y="0"/>
                </a:lnTo>
                <a:lnTo>
                  <a:pt x="3105709" y="0"/>
                </a:lnTo>
                <a:lnTo>
                  <a:pt x="3337906" y="0"/>
                </a:lnTo>
                <a:cubicBezTo>
                  <a:pt x="3552714" y="0"/>
                  <a:pt x="3726851" y="174137"/>
                  <a:pt x="3726851" y="388945"/>
                </a:cubicBezTo>
                <a:lnTo>
                  <a:pt x="3726851" y="388938"/>
                </a:lnTo>
                <a:lnTo>
                  <a:pt x="3726851" y="388938"/>
                </a:lnTo>
                <a:lnTo>
                  <a:pt x="3726851" y="972344"/>
                </a:lnTo>
                <a:cubicBezTo>
                  <a:pt x="3724118" y="1409326"/>
                  <a:pt x="3726510" y="1939022"/>
                  <a:pt x="3723777" y="2376004"/>
                </a:cubicBezTo>
                <a:lnTo>
                  <a:pt x="5123" y="2363912"/>
                </a:lnTo>
                <a:cubicBezTo>
                  <a:pt x="2390" y="1883932"/>
                  <a:pt x="2733" y="1452324"/>
                  <a:pt x="0" y="972344"/>
                </a:cubicBezTo>
                <a:lnTo>
                  <a:pt x="0" y="388938"/>
                </a:lnTo>
                <a:lnTo>
                  <a:pt x="0" y="388938"/>
                </a:lnTo>
                <a:lnTo>
                  <a:pt x="0" y="38894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16" rtlCol="0" anchor="t" anchorCtr="0"/>
          <a:lstStyle/>
          <a:p>
            <a:pPr algn="ctr"/>
            <a:r>
              <a:rPr lang="sl-SI" sz="1799" b="1" dirty="0">
                <a:solidFill>
                  <a:srgbClr val="FFFFFF"/>
                </a:solidFill>
                <a:latin typeface="Arial"/>
              </a:rPr>
              <a:t>Računanje uporabne </a:t>
            </a:r>
          </a:p>
          <a:p>
            <a:pPr algn="ctr"/>
            <a:r>
              <a:rPr lang="en-US" sz="1799" b="1" dirty="0">
                <a:solidFill>
                  <a:srgbClr val="FFFFFF"/>
                </a:solidFill>
                <a:latin typeface="Arial"/>
              </a:rPr>
              <a:t>i</a:t>
            </a:r>
            <a:r>
              <a:rPr lang="sl-SI" sz="1799" b="1" dirty="0">
                <a:solidFill>
                  <a:srgbClr val="FFFFFF"/>
                </a:solidFill>
                <a:latin typeface="Arial"/>
              </a:rPr>
              <a:t>nformacije i</a:t>
            </a:r>
            <a:r>
              <a:rPr lang="en-US" sz="1799" b="1" dirty="0">
                <a:solidFill>
                  <a:srgbClr val="FFFFFF"/>
                </a:solidFill>
                <a:latin typeface="Arial"/>
              </a:rPr>
              <a:t>z</a:t>
            </a:r>
            <a:r>
              <a:rPr lang="sl-SI" sz="1799" b="1" dirty="0">
                <a:solidFill>
                  <a:srgbClr val="FFFFFF"/>
                </a:solidFill>
                <a:latin typeface="Arial"/>
              </a:rPr>
              <a:t> surovih podatkov senzorja</a:t>
            </a:r>
            <a:endParaRPr lang="en-US" sz="1799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" name="Speech Bubble: Rectangle with Corners Rounded 24">
            <a:extLst>
              <a:ext uri="{FF2B5EF4-FFF2-40B4-BE49-F238E27FC236}">
                <a16:creationId xmlns:a16="http://schemas.microsoft.com/office/drawing/2014/main" id="{6F540F57-1607-40F6-B6CD-A5D377A123E8}"/>
              </a:ext>
            </a:extLst>
          </p:cNvPr>
          <p:cNvSpPr/>
          <p:nvPr/>
        </p:nvSpPr>
        <p:spPr>
          <a:xfrm>
            <a:off x="9143819" y="2410095"/>
            <a:ext cx="2885896" cy="935464"/>
          </a:xfrm>
          <a:custGeom>
            <a:avLst/>
            <a:gdLst>
              <a:gd name="connsiteX0" fmla="*/ 0 w 3726851"/>
              <a:gd name="connsiteY0" fmla="*/ 388945 h 2333625"/>
              <a:gd name="connsiteX1" fmla="*/ 388945 w 3726851"/>
              <a:gd name="connsiteY1" fmla="*/ 0 h 2333625"/>
              <a:gd name="connsiteX2" fmla="*/ 2173996 w 3726851"/>
              <a:gd name="connsiteY2" fmla="*/ 0 h 2333625"/>
              <a:gd name="connsiteX3" fmla="*/ 4198782 w 3726851"/>
              <a:gd name="connsiteY3" fmla="*/ -1027892 h 2333625"/>
              <a:gd name="connsiteX4" fmla="*/ 3105709 w 3726851"/>
              <a:gd name="connsiteY4" fmla="*/ 0 h 2333625"/>
              <a:gd name="connsiteX5" fmla="*/ 3337906 w 3726851"/>
              <a:gd name="connsiteY5" fmla="*/ 0 h 2333625"/>
              <a:gd name="connsiteX6" fmla="*/ 3726851 w 3726851"/>
              <a:gd name="connsiteY6" fmla="*/ 388945 h 2333625"/>
              <a:gd name="connsiteX7" fmla="*/ 3726851 w 3726851"/>
              <a:gd name="connsiteY7" fmla="*/ 388938 h 2333625"/>
              <a:gd name="connsiteX8" fmla="*/ 3726851 w 3726851"/>
              <a:gd name="connsiteY8" fmla="*/ 388938 h 2333625"/>
              <a:gd name="connsiteX9" fmla="*/ 3726851 w 3726851"/>
              <a:gd name="connsiteY9" fmla="*/ 972344 h 2333625"/>
              <a:gd name="connsiteX10" fmla="*/ 3726851 w 3726851"/>
              <a:gd name="connsiteY10" fmla="*/ 1944680 h 2333625"/>
              <a:gd name="connsiteX11" fmla="*/ 3337906 w 3726851"/>
              <a:gd name="connsiteY11" fmla="*/ 2333625 h 2333625"/>
              <a:gd name="connsiteX12" fmla="*/ 3105709 w 3726851"/>
              <a:gd name="connsiteY12" fmla="*/ 2333625 h 2333625"/>
              <a:gd name="connsiteX13" fmla="*/ 2173996 w 3726851"/>
              <a:gd name="connsiteY13" fmla="*/ 2333625 h 2333625"/>
              <a:gd name="connsiteX14" fmla="*/ 2173996 w 3726851"/>
              <a:gd name="connsiteY14" fmla="*/ 2333625 h 2333625"/>
              <a:gd name="connsiteX15" fmla="*/ 388945 w 3726851"/>
              <a:gd name="connsiteY15" fmla="*/ 2333625 h 2333625"/>
              <a:gd name="connsiteX16" fmla="*/ 0 w 3726851"/>
              <a:gd name="connsiteY16" fmla="*/ 1944680 h 2333625"/>
              <a:gd name="connsiteX17" fmla="*/ 0 w 3726851"/>
              <a:gd name="connsiteY17" fmla="*/ 972344 h 2333625"/>
              <a:gd name="connsiteX18" fmla="*/ 0 w 3726851"/>
              <a:gd name="connsiteY18" fmla="*/ 388938 h 2333625"/>
              <a:gd name="connsiteX19" fmla="*/ 0 w 3726851"/>
              <a:gd name="connsiteY19" fmla="*/ 388938 h 2333625"/>
              <a:gd name="connsiteX20" fmla="*/ 0 w 3726851"/>
              <a:gd name="connsiteY20" fmla="*/ 388945 h 2333625"/>
              <a:gd name="connsiteX0" fmla="*/ 0 w 4198782"/>
              <a:gd name="connsiteY0" fmla="*/ 1416837 h 3361517"/>
              <a:gd name="connsiteX1" fmla="*/ 388945 w 4198782"/>
              <a:gd name="connsiteY1" fmla="*/ 1027892 h 3361517"/>
              <a:gd name="connsiteX2" fmla="*/ 2173996 w 4198782"/>
              <a:gd name="connsiteY2" fmla="*/ 1027892 h 3361517"/>
              <a:gd name="connsiteX3" fmla="*/ 4198782 w 4198782"/>
              <a:gd name="connsiteY3" fmla="*/ 0 h 3361517"/>
              <a:gd name="connsiteX4" fmla="*/ 3105709 w 4198782"/>
              <a:gd name="connsiteY4" fmla="*/ 1027892 h 3361517"/>
              <a:gd name="connsiteX5" fmla="*/ 3337906 w 4198782"/>
              <a:gd name="connsiteY5" fmla="*/ 1027892 h 3361517"/>
              <a:gd name="connsiteX6" fmla="*/ 3726851 w 4198782"/>
              <a:gd name="connsiteY6" fmla="*/ 1416837 h 3361517"/>
              <a:gd name="connsiteX7" fmla="*/ 3726851 w 4198782"/>
              <a:gd name="connsiteY7" fmla="*/ 1416830 h 3361517"/>
              <a:gd name="connsiteX8" fmla="*/ 3726851 w 4198782"/>
              <a:gd name="connsiteY8" fmla="*/ 1416830 h 3361517"/>
              <a:gd name="connsiteX9" fmla="*/ 3726851 w 4198782"/>
              <a:gd name="connsiteY9" fmla="*/ 2000236 h 3361517"/>
              <a:gd name="connsiteX10" fmla="*/ 3726851 w 4198782"/>
              <a:gd name="connsiteY10" fmla="*/ 2972572 h 3361517"/>
              <a:gd name="connsiteX11" fmla="*/ 3337906 w 4198782"/>
              <a:gd name="connsiteY11" fmla="*/ 3361517 h 3361517"/>
              <a:gd name="connsiteX12" fmla="*/ 3105709 w 4198782"/>
              <a:gd name="connsiteY12" fmla="*/ 3361517 h 3361517"/>
              <a:gd name="connsiteX13" fmla="*/ 2173996 w 4198782"/>
              <a:gd name="connsiteY13" fmla="*/ 3361517 h 3361517"/>
              <a:gd name="connsiteX14" fmla="*/ 2173996 w 4198782"/>
              <a:gd name="connsiteY14" fmla="*/ 3361517 h 3361517"/>
              <a:gd name="connsiteX15" fmla="*/ 388945 w 4198782"/>
              <a:gd name="connsiteY15" fmla="*/ 3361517 h 3361517"/>
              <a:gd name="connsiteX16" fmla="*/ 0 w 4198782"/>
              <a:gd name="connsiteY16" fmla="*/ 2972572 h 3361517"/>
              <a:gd name="connsiteX17" fmla="*/ 0 w 4198782"/>
              <a:gd name="connsiteY17" fmla="*/ 2000236 h 3361517"/>
              <a:gd name="connsiteX18" fmla="*/ 0 w 4198782"/>
              <a:gd name="connsiteY18" fmla="*/ 1416830 h 3361517"/>
              <a:gd name="connsiteX19" fmla="*/ 0 w 4198782"/>
              <a:gd name="connsiteY19" fmla="*/ 1416830 h 3361517"/>
              <a:gd name="connsiteX20" fmla="*/ 0 w 4198782"/>
              <a:gd name="connsiteY20" fmla="*/ 1416837 h 3361517"/>
              <a:gd name="connsiteX0" fmla="*/ 0 w 3726851"/>
              <a:gd name="connsiteY0" fmla="*/ 388945 h 2333625"/>
              <a:gd name="connsiteX1" fmla="*/ 388945 w 3726851"/>
              <a:gd name="connsiteY1" fmla="*/ 0 h 2333625"/>
              <a:gd name="connsiteX2" fmla="*/ 2173996 w 3726851"/>
              <a:gd name="connsiteY2" fmla="*/ 0 h 2333625"/>
              <a:gd name="connsiteX3" fmla="*/ 3105709 w 3726851"/>
              <a:gd name="connsiteY3" fmla="*/ 0 h 2333625"/>
              <a:gd name="connsiteX4" fmla="*/ 3337906 w 3726851"/>
              <a:gd name="connsiteY4" fmla="*/ 0 h 2333625"/>
              <a:gd name="connsiteX5" fmla="*/ 3726851 w 3726851"/>
              <a:gd name="connsiteY5" fmla="*/ 388945 h 2333625"/>
              <a:gd name="connsiteX6" fmla="*/ 3726851 w 3726851"/>
              <a:gd name="connsiteY6" fmla="*/ 388938 h 2333625"/>
              <a:gd name="connsiteX7" fmla="*/ 3726851 w 3726851"/>
              <a:gd name="connsiteY7" fmla="*/ 388938 h 2333625"/>
              <a:gd name="connsiteX8" fmla="*/ 3726851 w 3726851"/>
              <a:gd name="connsiteY8" fmla="*/ 972344 h 2333625"/>
              <a:gd name="connsiteX9" fmla="*/ 3726851 w 3726851"/>
              <a:gd name="connsiteY9" fmla="*/ 1944680 h 2333625"/>
              <a:gd name="connsiteX10" fmla="*/ 3337906 w 3726851"/>
              <a:gd name="connsiteY10" fmla="*/ 2333625 h 2333625"/>
              <a:gd name="connsiteX11" fmla="*/ 3105709 w 3726851"/>
              <a:gd name="connsiteY11" fmla="*/ 2333625 h 2333625"/>
              <a:gd name="connsiteX12" fmla="*/ 2173996 w 3726851"/>
              <a:gd name="connsiteY12" fmla="*/ 2333625 h 2333625"/>
              <a:gd name="connsiteX13" fmla="*/ 2173996 w 3726851"/>
              <a:gd name="connsiteY13" fmla="*/ 2333625 h 2333625"/>
              <a:gd name="connsiteX14" fmla="*/ 388945 w 3726851"/>
              <a:gd name="connsiteY14" fmla="*/ 2333625 h 2333625"/>
              <a:gd name="connsiteX15" fmla="*/ 0 w 3726851"/>
              <a:gd name="connsiteY15" fmla="*/ 1944680 h 2333625"/>
              <a:gd name="connsiteX16" fmla="*/ 0 w 3726851"/>
              <a:gd name="connsiteY16" fmla="*/ 972344 h 2333625"/>
              <a:gd name="connsiteX17" fmla="*/ 0 w 3726851"/>
              <a:gd name="connsiteY17" fmla="*/ 388938 h 2333625"/>
              <a:gd name="connsiteX18" fmla="*/ 0 w 3726851"/>
              <a:gd name="connsiteY18" fmla="*/ 388938 h 2333625"/>
              <a:gd name="connsiteX19" fmla="*/ 0 w 3726851"/>
              <a:gd name="connsiteY19" fmla="*/ 388945 h 2333625"/>
              <a:gd name="connsiteX0" fmla="*/ 0 w 3726851"/>
              <a:gd name="connsiteY0" fmla="*/ 388945 h 2333625"/>
              <a:gd name="connsiteX1" fmla="*/ 388945 w 3726851"/>
              <a:gd name="connsiteY1" fmla="*/ 0 h 2333625"/>
              <a:gd name="connsiteX2" fmla="*/ 2173996 w 3726851"/>
              <a:gd name="connsiteY2" fmla="*/ 0 h 2333625"/>
              <a:gd name="connsiteX3" fmla="*/ 3105709 w 3726851"/>
              <a:gd name="connsiteY3" fmla="*/ 0 h 2333625"/>
              <a:gd name="connsiteX4" fmla="*/ 3337906 w 3726851"/>
              <a:gd name="connsiteY4" fmla="*/ 0 h 2333625"/>
              <a:gd name="connsiteX5" fmla="*/ 3726851 w 3726851"/>
              <a:gd name="connsiteY5" fmla="*/ 388945 h 2333625"/>
              <a:gd name="connsiteX6" fmla="*/ 3726851 w 3726851"/>
              <a:gd name="connsiteY6" fmla="*/ 388938 h 2333625"/>
              <a:gd name="connsiteX7" fmla="*/ 3726851 w 3726851"/>
              <a:gd name="connsiteY7" fmla="*/ 388938 h 2333625"/>
              <a:gd name="connsiteX8" fmla="*/ 3726851 w 3726851"/>
              <a:gd name="connsiteY8" fmla="*/ 972344 h 2333625"/>
              <a:gd name="connsiteX9" fmla="*/ 3726851 w 3726851"/>
              <a:gd name="connsiteY9" fmla="*/ 1944680 h 2333625"/>
              <a:gd name="connsiteX10" fmla="*/ 3105709 w 3726851"/>
              <a:gd name="connsiteY10" fmla="*/ 2333625 h 2333625"/>
              <a:gd name="connsiteX11" fmla="*/ 2173996 w 3726851"/>
              <a:gd name="connsiteY11" fmla="*/ 2333625 h 2333625"/>
              <a:gd name="connsiteX12" fmla="*/ 2173996 w 3726851"/>
              <a:gd name="connsiteY12" fmla="*/ 2333625 h 2333625"/>
              <a:gd name="connsiteX13" fmla="*/ 388945 w 3726851"/>
              <a:gd name="connsiteY13" fmla="*/ 2333625 h 2333625"/>
              <a:gd name="connsiteX14" fmla="*/ 0 w 3726851"/>
              <a:gd name="connsiteY14" fmla="*/ 1944680 h 2333625"/>
              <a:gd name="connsiteX15" fmla="*/ 0 w 3726851"/>
              <a:gd name="connsiteY15" fmla="*/ 972344 h 2333625"/>
              <a:gd name="connsiteX16" fmla="*/ 0 w 3726851"/>
              <a:gd name="connsiteY16" fmla="*/ 388938 h 2333625"/>
              <a:gd name="connsiteX17" fmla="*/ 0 w 3726851"/>
              <a:gd name="connsiteY17" fmla="*/ 388938 h 2333625"/>
              <a:gd name="connsiteX18" fmla="*/ 0 w 3726851"/>
              <a:gd name="connsiteY18" fmla="*/ 388945 h 2333625"/>
              <a:gd name="connsiteX0" fmla="*/ 0 w 3726851"/>
              <a:gd name="connsiteY0" fmla="*/ 388945 h 2333625"/>
              <a:gd name="connsiteX1" fmla="*/ 388945 w 3726851"/>
              <a:gd name="connsiteY1" fmla="*/ 0 h 2333625"/>
              <a:gd name="connsiteX2" fmla="*/ 2173996 w 3726851"/>
              <a:gd name="connsiteY2" fmla="*/ 0 h 2333625"/>
              <a:gd name="connsiteX3" fmla="*/ 3105709 w 3726851"/>
              <a:gd name="connsiteY3" fmla="*/ 0 h 2333625"/>
              <a:gd name="connsiteX4" fmla="*/ 3337906 w 3726851"/>
              <a:gd name="connsiteY4" fmla="*/ 0 h 2333625"/>
              <a:gd name="connsiteX5" fmla="*/ 3726851 w 3726851"/>
              <a:gd name="connsiteY5" fmla="*/ 388945 h 2333625"/>
              <a:gd name="connsiteX6" fmla="*/ 3726851 w 3726851"/>
              <a:gd name="connsiteY6" fmla="*/ 388938 h 2333625"/>
              <a:gd name="connsiteX7" fmla="*/ 3726851 w 3726851"/>
              <a:gd name="connsiteY7" fmla="*/ 388938 h 2333625"/>
              <a:gd name="connsiteX8" fmla="*/ 3726851 w 3726851"/>
              <a:gd name="connsiteY8" fmla="*/ 972344 h 2333625"/>
              <a:gd name="connsiteX9" fmla="*/ 3726851 w 3726851"/>
              <a:gd name="connsiteY9" fmla="*/ 1944680 h 2333625"/>
              <a:gd name="connsiteX10" fmla="*/ 2173996 w 3726851"/>
              <a:gd name="connsiteY10" fmla="*/ 2333625 h 2333625"/>
              <a:gd name="connsiteX11" fmla="*/ 2173996 w 3726851"/>
              <a:gd name="connsiteY11" fmla="*/ 2333625 h 2333625"/>
              <a:gd name="connsiteX12" fmla="*/ 388945 w 3726851"/>
              <a:gd name="connsiteY12" fmla="*/ 2333625 h 2333625"/>
              <a:gd name="connsiteX13" fmla="*/ 0 w 3726851"/>
              <a:gd name="connsiteY13" fmla="*/ 1944680 h 2333625"/>
              <a:gd name="connsiteX14" fmla="*/ 0 w 3726851"/>
              <a:gd name="connsiteY14" fmla="*/ 972344 h 2333625"/>
              <a:gd name="connsiteX15" fmla="*/ 0 w 3726851"/>
              <a:gd name="connsiteY15" fmla="*/ 388938 h 2333625"/>
              <a:gd name="connsiteX16" fmla="*/ 0 w 3726851"/>
              <a:gd name="connsiteY16" fmla="*/ 388938 h 2333625"/>
              <a:gd name="connsiteX17" fmla="*/ 0 w 3726851"/>
              <a:gd name="connsiteY17" fmla="*/ 388945 h 2333625"/>
              <a:gd name="connsiteX0" fmla="*/ 0 w 3726851"/>
              <a:gd name="connsiteY0" fmla="*/ 388945 h 2333625"/>
              <a:gd name="connsiteX1" fmla="*/ 388945 w 3726851"/>
              <a:gd name="connsiteY1" fmla="*/ 0 h 2333625"/>
              <a:gd name="connsiteX2" fmla="*/ 2173996 w 3726851"/>
              <a:gd name="connsiteY2" fmla="*/ 0 h 2333625"/>
              <a:gd name="connsiteX3" fmla="*/ 3105709 w 3726851"/>
              <a:gd name="connsiteY3" fmla="*/ 0 h 2333625"/>
              <a:gd name="connsiteX4" fmla="*/ 3337906 w 3726851"/>
              <a:gd name="connsiteY4" fmla="*/ 0 h 2333625"/>
              <a:gd name="connsiteX5" fmla="*/ 3726851 w 3726851"/>
              <a:gd name="connsiteY5" fmla="*/ 388945 h 2333625"/>
              <a:gd name="connsiteX6" fmla="*/ 3726851 w 3726851"/>
              <a:gd name="connsiteY6" fmla="*/ 388938 h 2333625"/>
              <a:gd name="connsiteX7" fmla="*/ 3726851 w 3726851"/>
              <a:gd name="connsiteY7" fmla="*/ 388938 h 2333625"/>
              <a:gd name="connsiteX8" fmla="*/ 3726851 w 3726851"/>
              <a:gd name="connsiteY8" fmla="*/ 972344 h 2333625"/>
              <a:gd name="connsiteX9" fmla="*/ 3726851 w 3726851"/>
              <a:gd name="connsiteY9" fmla="*/ 1944680 h 2333625"/>
              <a:gd name="connsiteX10" fmla="*/ 2173996 w 3726851"/>
              <a:gd name="connsiteY10" fmla="*/ 2333625 h 2333625"/>
              <a:gd name="connsiteX11" fmla="*/ 388945 w 3726851"/>
              <a:gd name="connsiteY11" fmla="*/ 2333625 h 2333625"/>
              <a:gd name="connsiteX12" fmla="*/ 0 w 3726851"/>
              <a:gd name="connsiteY12" fmla="*/ 1944680 h 2333625"/>
              <a:gd name="connsiteX13" fmla="*/ 0 w 3726851"/>
              <a:gd name="connsiteY13" fmla="*/ 972344 h 2333625"/>
              <a:gd name="connsiteX14" fmla="*/ 0 w 3726851"/>
              <a:gd name="connsiteY14" fmla="*/ 388938 h 2333625"/>
              <a:gd name="connsiteX15" fmla="*/ 0 w 3726851"/>
              <a:gd name="connsiteY15" fmla="*/ 388938 h 2333625"/>
              <a:gd name="connsiteX16" fmla="*/ 0 w 3726851"/>
              <a:gd name="connsiteY16" fmla="*/ 388945 h 2333625"/>
              <a:gd name="connsiteX0" fmla="*/ 0 w 3726851"/>
              <a:gd name="connsiteY0" fmla="*/ 388945 h 2333625"/>
              <a:gd name="connsiteX1" fmla="*/ 388945 w 3726851"/>
              <a:gd name="connsiteY1" fmla="*/ 0 h 2333625"/>
              <a:gd name="connsiteX2" fmla="*/ 2173996 w 3726851"/>
              <a:gd name="connsiteY2" fmla="*/ 0 h 2333625"/>
              <a:gd name="connsiteX3" fmla="*/ 3105709 w 3726851"/>
              <a:gd name="connsiteY3" fmla="*/ 0 h 2333625"/>
              <a:gd name="connsiteX4" fmla="*/ 3337906 w 3726851"/>
              <a:gd name="connsiteY4" fmla="*/ 0 h 2333625"/>
              <a:gd name="connsiteX5" fmla="*/ 3726851 w 3726851"/>
              <a:gd name="connsiteY5" fmla="*/ 388945 h 2333625"/>
              <a:gd name="connsiteX6" fmla="*/ 3726851 w 3726851"/>
              <a:gd name="connsiteY6" fmla="*/ 388938 h 2333625"/>
              <a:gd name="connsiteX7" fmla="*/ 3726851 w 3726851"/>
              <a:gd name="connsiteY7" fmla="*/ 388938 h 2333625"/>
              <a:gd name="connsiteX8" fmla="*/ 3726851 w 3726851"/>
              <a:gd name="connsiteY8" fmla="*/ 972344 h 2333625"/>
              <a:gd name="connsiteX9" fmla="*/ 3726851 w 3726851"/>
              <a:gd name="connsiteY9" fmla="*/ 1944680 h 2333625"/>
              <a:gd name="connsiteX10" fmla="*/ 388945 w 3726851"/>
              <a:gd name="connsiteY10" fmla="*/ 2333625 h 2333625"/>
              <a:gd name="connsiteX11" fmla="*/ 0 w 3726851"/>
              <a:gd name="connsiteY11" fmla="*/ 1944680 h 2333625"/>
              <a:gd name="connsiteX12" fmla="*/ 0 w 3726851"/>
              <a:gd name="connsiteY12" fmla="*/ 972344 h 2333625"/>
              <a:gd name="connsiteX13" fmla="*/ 0 w 3726851"/>
              <a:gd name="connsiteY13" fmla="*/ 388938 h 2333625"/>
              <a:gd name="connsiteX14" fmla="*/ 0 w 3726851"/>
              <a:gd name="connsiteY14" fmla="*/ 388938 h 2333625"/>
              <a:gd name="connsiteX15" fmla="*/ 0 w 3726851"/>
              <a:gd name="connsiteY15" fmla="*/ 388945 h 2333625"/>
              <a:gd name="connsiteX0" fmla="*/ 0 w 3726851"/>
              <a:gd name="connsiteY0" fmla="*/ 388945 h 2066223"/>
              <a:gd name="connsiteX1" fmla="*/ 388945 w 3726851"/>
              <a:gd name="connsiteY1" fmla="*/ 0 h 2066223"/>
              <a:gd name="connsiteX2" fmla="*/ 2173996 w 3726851"/>
              <a:gd name="connsiteY2" fmla="*/ 0 h 2066223"/>
              <a:gd name="connsiteX3" fmla="*/ 3105709 w 3726851"/>
              <a:gd name="connsiteY3" fmla="*/ 0 h 2066223"/>
              <a:gd name="connsiteX4" fmla="*/ 3337906 w 3726851"/>
              <a:gd name="connsiteY4" fmla="*/ 0 h 2066223"/>
              <a:gd name="connsiteX5" fmla="*/ 3726851 w 3726851"/>
              <a:gd name="connsiteY5" fmla="*/ 388945 h 2066223"/>
              <a:gd name="connsiteX6" fmla="*/ 3726851 w 3726851"/>
              <a:gd name="connsiteY6" fmla="*/ 388938 h 2066223"/>
              <a:gd name="connsiteX7" fmla="*/ 3726851 w 3726851"/>
              <a:gd name="connsiteY7" fmla="*/ 388938 h 2066223"/>
              <a:gd name="connsiteX8" fmla="*/ 3726851 w 3726851"/>
              <a:gd name="connsiteY8" fmla="*/ 972344 h 2066223"/>
              <a:gd name="connsiteX9" fmla="*/ 3726851 w 3726851"/>
              <a:gd name="connsiteY9" fmla="*/ 1944680 h 2066223"/>
              <a:gd name="connsiteX10" fmla="*/ 0 w 3726851"/>
              <a:gd name="connsiteY10" fmla="*/ 1944680 h 2066223"/>
              <a:gd name="connsiteX11" fmla="*/ 0 w 3726851"/>
              <a:gd name="connsiteY11" fmla="*/ 972344 h 2066223"/>
              <a:gd name="connsiteX12" fmla="*/ 0 w 3726851"/>
              <a:gd name="connsiteY12" fmla="*/ 388938 h 2066223"/>
              <a:gd name="connsiteX13" fmla="*/ 0 w 3726851"/>
              <a:gd name="connsiteY13" fmla="*/ 388938 h 2066223"/>
              <a:gd name="connsiteX14" fmla="*/ 0 w 3726851"/>
              <a:gd name="connsiteY14" fmla="*/ 388945 h 2066223"/>
              <a:gd name="connsiteX0" fmla="*/ 0 w 3726851"/>
              <a:gd name="connsiteY0" fmla="*/ 388945 h 2021684"/>
              <a:gd name="connsiteX1" fmla="*/ 388945 w 3726851"/>
              <a:gd name="connsiteY1" fmla="*/ 0 h 2021684"/>
              <a:gd name="connsiteX2" fmla="*/ 2173996 w 3726851"/>
              <a:gd name="connsiteY2" fmla="*/ 0 h 2021684"/>
              <a:gd name="connsiteX3" fmla="*/ 3105709 w 3726851"/>
              <a:gd name="connsiteY3" fmla="*/ 0 h 2021684"/>
              <a:gd name="connsiteX4" fmla="*/ 3337906 w 3726851"/>
              <a:gd name="connsiteY4" fmla="*/ 0 h 2021684"/>
              <a:gd name="connsiteX5" fmla="*/ 3726851 w 3726851"/>
              <a:gd name="connsiteY5" fmla="*/ 388945 h 2021684"/>
              <a:gd name="connsiteX6" fmla="*/ 3726851 w 3726851"/>
              <a:gd name="connsiteY6" fmla="*/ 388938 h 2021684"/>
              <a:gd name="connsiteX7" fmla="*/ 3726851 w 3726851"/>
              <a:gd name="connsiteY7" fmla="*/ 388938 h 2021684"/>
              <a:gd name="connsiteX8" fmla="*/ 3726851 w 3726851"/>
              <a:gd name="connsiteY8" fmla="*/ 972344 h 2021684"/>
              <a:gd name="connsiteX9" fmla="*/ 3726851 w 3726851"/>
              <a:gd name="connsiteY9" fmla="*/ 1944680 h 2021684"/>
              <a:gd name="connsiteX10" fmla="*/ 0 w 3726851"/>
              <a:gd name="connsiteY10" fmla="*/ 1944680 h 2021684"/>
              <a:gd name="connsiteX11" fmla="*/ 0 w 3726851"/>
              <a:gd name="connsiteY11" fmla="*/ 972344 h 2021684"/>
              <a:gd name="connsiteX12" fmla="*/ 0 w 3726851"/>
              <a:gd name="connsiteY12" fmla="*/ 388938 h 2021684"/>
              <a:gd name="connsiteX13" fmla="*/ 0 w 3726851"/>
              <a:gd name="connsiteY13" fmla="*/ 388938 h 2021684"/>
              <a:gd name="connsiteX14" fmla="*/ 0 w 3726851"/>
              <a:gd name="connsiteY14" fmla="*/ 388945 h 2021684"/>
              <a:gd name="connsiteX0" fmla="*/ 0 w 3726851"/>
              <a:gd name="connsiteY0" fmla="*/ 388945 h 1950420"/>
              <a:gd name="connsiteX1" fmla="*/ 388945 w 3726851"/>
              <a:gd name="connsiteY1" fmla="*/ 0 h 1950420"/>
              <a:gd name="connsiteX2" fmla="*/ 2173996 w 3726851"/>
              <a:gd name="connsiteY2" fmla="*/ 0 h 1950420"/>
              <a:gd name="connsiteX3" fmla="*/ 3105709 w 3726851"/>
              <a:gd name="connsiteY3" fmla="*/ 0 h 1950420"/>
              <a:gd name="connsiteX4" fmla="*/ 3337906 w 3726851"/>
              <a:gd name="connsiteY4" fmla="*/ 0 h 1950420"/>
              <a:gd name="connsiteX5" fmla="*/ 3726851 w 3726851"/>
              <a:gd name="connsiteY5" fmla="*/ 388945 h 1950420"/>
              <a:gd name="connsiteX6" fmla="*/ 3726851 w 3726851"/>
              <a:gd name="connsiteY6" fmla="*/ 388938 h 1950420"/>
              <a:gd name="connsiteX7" fmla="*/ 3726851 w 3726851"/>
              <a:gd name="connsiteY7" fmla="*/ 388938 h 1950420"/>
              <a:gd name="connsiteX8" fmla="*/ 3726851 w 3726851"/>
              <a:gd name="connsiteY8" fmla="*/ 972344 h 1950420"/>
              <a:gd name="connsiteX9" fmla="*/ 3726851 w 3726851"/>
              <a:gd name="connsiteY9" fmla="*/ 1944680 h 1950420"/>
              <a:gd name="connsiteX10" fmla="*/ 0 w 3726851"/>
              <a:gd name="connsiteY10" fmla="*/ 1944680 h 1950420"/>
              <a:gd name="connsiteX11" fmla="*/ 0 w 3726851"/>
              <a:gd name="connsiteY11" fmla="*/ 972344 h 1950420"/>
              <a:gd name="connsiteX12" fmla="*/ 0 w 3726851"/>
              <a:gd name="connsiteY12" fmla="*/ 388938 h 1950420"/>
              <a:gd name="connsiteX13" fmla="*/ 0 w 3726851"/>
              <a:gd name="connsiteY13" fmla="*/ 388938 h 1950420"/>
              <a:gd name="connsiteX14" fmla="*/ 0 w 3726851"/>
              <a:gd name="connsiteY14" fmla="*/ 388945 h 1950420"/>
              <a:gd name="connsiteX0" fmla="*/ 0 w 3726851"/>
              <a:gd name="connsiteY0" fmla="*/ 388945 h 1952380"/>
              <a:gd name="connsiteX1" fmla="*/ 388945 w 3726851"/>
              <a:gd name="connsiteY1" fmla="*/ 0 h 1952380"/>
              <a:gd name="connsiteX2" fmla="*/ 2173996 w 3726851"/>
              <a:gd name="connsiteY2" fmla="*/ 0 h 1952380"/>
              <a:gd name="connsiteX3" fmla="*/ 3105709 w 3726851"/>
              <a:gd name="connsiteY3" fmla="*/ 0 h 1952380"/>
              <a:gd name="connsiteX4" fmla="*/ 3337906 w 3726851"/>
              <a:gd name="connsiteY4" fmla="*/ 0 h 1952380"/>
              <a:gd name="connsiteX5" fmla="*/ 3726851 w 3726851"/>
              <a:gd name="connsiteY5" fmla="*/ 388945 h 1952380"/>
              <a:gd name="connsiteX6" fmla="*/ 3726851 w 3726851"/>
              <a:gd name="connsiteY6" fmla="*/ 388938 h 1952380"/>
              <a:gd name="connsiteX7" fmla="*/ 3726851 w 3726851"/>
              <a:gd name="connsiteY7" fmla="*/ 388938 h 1952380"/>
              <a:gd name="connsiteX8" fmla="*/ 3726851 w 3726851"/>
              <a:gd name="connsiteY8" fmla="*/ 972344 h 1952380"/>
              <a:gd name="connsiteX9" fmla="*/ 3726851 w 3726851"/>
              <a:gd name="connsiteY9" fmla="*/ 1944680 h 1952380"/>
              <a:gd name="connsiteX10" fmla="*/ 0 w 3726851"/>
              <a:gd name="connsiteY10" fmla="*/ 1944680 h 1952380"/>
              <a:gd name="connsiteX11" fmla="*/ 0 w 3726851"/>
              <a:gd name="connsiteY11" fmla="*/ 972344 h 1952380"/>
              <a:gd name="connsiteX12" fmla="*/ 0 w 3726851"/>
              <a:gd name="connsiteY12" fmla="*/ 388938 h 1952380"/>
              <a:gd name="connsiteX13" fmla="*/ 0 w 3726851"/>
              <a:gd name="connsiteY13" fmla="*/ 388938 h 1952380"/>
              <a:gd name="connsiteX14" fmla="*/ 0 w 3726851"/>
              <a:gd name="connsiteY14" fmla="*/ 388945 h 1952380"/>
              <a:gd name="connsiteX0" fmla="*/ 0 w 3726851"/>
              <a:gd name="connsiteY0" fmla="*/ 388945 h 1964416"/>
              <a:gd name="connsiteX1" fmla="*/ 388945 w 3726851"/>
              <a:gd name="connsiteY1" fmla="*/ 0 h 1964416"/>
              <a:gd name="connsiteX2" fmla="*/ 2173996 w 3726851"/>
              <a:gd name="connsiteY2" fmla="*/ 0 h 1964416"/>
              <a:gd name="connsiteX3" fmla="*/ 3105709 w 3726851"/>
              <a:gd name="connsiteY3" fmla="*/ 0 h 1964416"/>
              <a:gd name="connsiteX4" fmla="*/ 3337906 w 3726851"/>
              <a:gd name="connsiteY4" fmla="*/ 0 h 1964416"/>
              <a:gd name="connsiteX5" fmla="*/ 3726851 w 3726851"/>
              <a:gd name="connsiteY5" fmla="*/ 388945 h 1964416"/>
              <a:gd name="connsiteX6" fmla="*/ 3726851 w 3726851"/>
              <a:gd name="connsiteY6" fmla="*/ 388938 h 1964416"/>
              <a:gd name="connsiteX7" fmla="*/ 3726851 w 3726851"/>
              <a:gd name="connsiteY7" fmla="*/ 388938 h 1964416"/>
              <a:gd name="connsiteX8" fmla="*/ 3726851 w 3726851"/>
              <a:gd name="connsiteY8" fmla="*/ 972344 h 1964416"/>
              <a:gd name="connsiteX9" fmla="*/ 3726851 w 3726851"/>
              <a:gd name="connsiteY9" fmla="*/ 1944680 h 1964416"/>
              <a:gd name="connsiteX10" fmla="*/ 0 w 3726851"/>
              <a:gd name="connsiteY10" fmla="*/ 1944680 h 1964416"/>
              <a:gd name="connsiteX11" fmla="*/ 0 w 3726851"/>
              <a:gd name="connsiteY11" fmla="*/ 972344 h 1964416"/>
              <a:gd name="connsiteX12" fmla="*/ 0 w 3726851"/>
              <a:gd name="connsiteY12" fmla="*/ 388938 h 1964416"/>
              <a:gd name="connsiteX13" fmla="*/ 0 w 3726851"/>
              <a:gd name="connsiteY13" fmla="*/ 388938 h 1964416"/>
              <a:gd name="connsiteX14" fmla="*/ 0 w 3726851"/>
              <a:gd name="connsiteY14" fmla="*/ 388945 h 1964416"/>
              <a:gd name="connsiteX0" fmla="*/ 0 w 3726851"/>
              <a:gd name="connsiteY0" fmla="*/ 388945 h 1959632"/>
              <a:gd name="connsiteX1" fmla="*/ 388945 w 3726851"/>
              <a:gd name="connsiteY1" fmla="*/ 0 h 1959632"/>
              <a:gd name="connsiteX2" fmla="*/ 2173996 w 3726851"/>
              <a:gd name="connsiteY2" fmla="*/ 0 h 1959632"/>
              <a:gd name="connsiteX3" fmla="*/ 3105709 w 3726851"/>
              <a:gd name="connsiteY3" fmla="*/ 0 h 1959632"/>
              <a:gd name="connsiteX4" fmla="*/ 3337906 w 3726851"/>
              <a:gd name="connsiteY4" fmla="*/ 0 h 1959632"/>
              <a:gd name="connsiteX5" fmla="*/ 3726851 w 3726851"/>
              <a:gd name="connsiteY5" fmla="*/ 388945 h 1959632"/>
              <a:gd name="connsiteX6" fmla="*/ 3726851 w 3726851"/>
              <a:gd name="connsiteY6" fmla="*/ 388938 h 1959632"/>
              <a:gd name="connsiteX7" fmla="*/ 3726851 w 3726851"/>
              <a:gd name="connsiteY7" fmla="*/ 388938 h 1959632"/>
              <a:gd name="connsiteX8" fmla="*/ 3726851 w 3726851"/>
              <a:gd name="connsiteY8" fmla="*/ 972344 h 1959632"/>
              <a:gd name="connsiteX9" fmla="*/ 3726851 w 3726851"/>
              <a:gd name="connsiteY9" fmla="*/ 1944680 h 1959632"/>
              <a:gd name="connsiteX10" fmla="*/ 0 w 3726851"/>
              <a:gd name="connsiteY10" fmla="*/ 1944680 h 1959632"/>
              <a:gd name="connsiteX11" fmla="*/ 0 w 3726851"/>
              <a:gd name="connsiteY11" fmla="*/ 972344 h 1959632"/>
              <a:gd name="connsiteX12" fmla="*/ 0 w 3726851"/>
              <a:gd name="connsiteY12" fmla="*/ 388938 h 1959632"/>
              <a:gd name="connsiteX13" fmla="*/ 0 w 3726851"/>
              <a:gd name="connsiteY13" fmla="*/ 388938 h 1959632"/>
              <a:gd name="connsiteX14" fmla="*/ 0 w 3726851"/>
              <a:gd name="connsiteY14" fmla="*/ 388945 h 1959632"/>
              <a:gd name="connsiteX0" fmla="*/ 0 w 3726851"/>
              <a:gd name="connsiteY0" fmla="*/ 388945 h 1944681"/>
              <a:gd name="connsiteX1" fmla="*/ 388945 w 3726851"/>
              <a:gd name="connsiteY1" fmla="*/ 0 h 1944681"/>
              <a:gd name="connsiteX2" fmla="*/ 2173996 w 3726851"/>
              <a:gd name="connsiteY2" fmla="*/ 0 h 1944681"/>
              <a:gd name="connsiteX3" fmla="*/ 3105709 w 3726851"/>
              <a:gd name="connsiteY3" fmla="*/ 0 h 1944681"/>
              <a:gd name="connsiteX4" fmla="*/ 3337906 w 3726851"/>
              <a:gd name="connsiteY4" fmla="*/ 0 h 1944681"/>
              <a:gd name="connsiteX5" fmla="*/ 3726851 w 3726851"/>
              <a:gd name="connsiteY5" fmla="*/ 388945 h 1944681"/>
              <a:gd name="connsiteX6" fmla="*/ 3726851 w 3726851"/>
              <a:gd name="connsiteY6" fmla="*/ 388938 h 1944681"/>
              <a:gd name="connsiteX7" fmla="*/ 3726851 w 3726851"/>
              <a:gd name="connsiteY7" fmla="*/ 388938 h 1944681"/>
              <a:gd name="connsiteX8" fmla="*/ 3726851 w 3726851"/>
              <a:gd name="connsiteY8" fmla="*/ 972344 h 1944681"/>
              <a:gd name="connsiteX9" fmla="*/ 3726851 w 3726851"/>
              <a:gd name="connsiteY9" fmla="*/ 1944680 h 1944681"/>
              <a:gd name="connsiteX10" fmla="*/ 0 w 3726851"/>
              <a:gd name="connsiteY10" fmla="*/ 1944680 h 1944681"/>
              <a:gd name="connsiteX11" fmla="*/ 0 w 3726851"/>
              <a:gd name="connsiteY11" fmla="*/ 972344 h 1944681"/>
              <a:gd name="connsiteX12" fmla="*/ 0 w 3726851"/>
              <a:gd name="connsiteY12" fmla="*/ 388938 h 1944681"/>
              <a:gd name="connsiteX13" fmla="*/ 0 w 3726851"/>
              <a:gd name="connsiteY13" fmla="*/ 388938 h 1944681"/>
              <a:gd name="connsiteX14" fmla="*/ 0 w 3726851"/>
              <a:gd name="connsiteY14" fmla="*/ 388945 h 1944681"/>
              <a:gd name="connsiteX0" fmla="*/ 0 w 3726851"/>
              <a:gd name="connsiteY0" fmla="*/ 388945 h 2283291"/>
              <a:gd name="connsiteX1" fmla="*/ 388945 w 3726851"/>
              <a:gd name="connsiteY1" fmla="*/ 0 h 2283291"/>
              <a:gd name="connsiteX2" fmla="*/ 2173996 w 3726851"/>
              <a:gd name="connsiteY2" fmla="*/ 0 h 2283291"/>
              <a:gd name="connsiteX3" fmla="*/ 3105709 w 3726851"/>
              <a:gd name="connsiteY3" fmla="*/ 0 h 2283291"/>
              <a:gd name="connsiteX4" fmla="*/ 3337906 w 3726851"/>
              <a:gd name="connsiteY4" fmla="*/ 0 h 2283291"/>
              <a:gd name="connsiteX5" fmla="*/ 3726851 w 3726851"/>
              <a:gd name="connsiteY5" fmla="*/ 388945 h 2283291"/>
              <a:gd name="connsiteX6" fmla="*/ 3726851 w 3726851"/>
              <a:gd name="connsiteY6" fmla="*/ 388938 h 2283291"/>
              <a:gd name="connsiteX7" fmla="*/ 3726851 w 3726851"/>
              <a:gd name="connsiteY7" fmla="*/ 388938 h 2283291"/>
              <a:gd name="connsiteX8" fmla="*/ 3726851 w 3726851"/>
              <a:gd name="connsiteY8" fmla="*/ 972344 h 2283291"/>
              <a:gd name="connsiteX9" fmla="*/ 3718653 w 3726851"/>
              <a:gd name="connsiteY9" fmla="*/ 2283291 h 2283291"/>
              <a:gd name="connsiteX10" fmla="*/ 0 w 3726851"/>
              <a:gd name="connsiteY10" fmla="*/ 1944680 h 2283291"/>
              <a:gd name="connsiteX11" fmla="*/ 0 w 3726851"/>
              <a:gd name="connsiteY11" fmla="*/ 972344 h 2283291"/>
              <a:gd name="connsiteX12" fmla="*/ 0 w 3726851"/>
              <a:gd name="connsiteY12" fmla="*/ 388938 h 2283291"/>
              <a:gd name="connsiteX13" fmla="*/ 0 w 3726851"/>
              <a:gd name="connsiteY13" fmla="*/ 388938 h 2283291"/>
              <a:gd name="connsiteX14" fmla="*/ 0 w 3726851"/>
              <a:gd name="connsiteY14" fmla="*/ 388945 h 2283291"/>
              <a:gd name="connsiteX0" fmla="*/ 0 w 3726851"/>
              <a:gd name="connsiteY0" fmla="*/ 388945 h 2299415"/>
              <a:gd name="connsiteX1" fmla="*/ 388945 w 3726851"/>
              <a:gd name="connsiteY1" fmla="*/ 0 h 2299415"/>
              <a:gd name="connsiteX2" fmla="*/ 2173996 w 3726851"/>
              <a:gd name="connsiteY2" fmla="*/ 0 h 2299415"/>
              <a:gd name="connsiteX3" fmla="*/ 3105709 w 3726851"/>
              <a:gd name="connsiteY3" fmla="*/ 0 h 2299415"/>
              <a:gd name="connsiteX4" fmla="*/ 3337906 w 3726851"/>
              <a:gd name="connsiteY4" fmla="*/ 0 h 2299415"/>
              <a:gd name="connsiteX5" fmla="*/ 3726851 w 3726851"/>
              <a:gd name="connsiteY5" fmla="*/ 388945 h 2299415"/>
              <a:gd name="connsiteX6" fmla="*/ 3726851 w 3726851"/>
              <a:gd name="connsiteY6" fmla="*/ 388938 h 2299415"/>
              <a:gd name="connsiteX7" fmla="*/ 3726851 w 3726851"/>
              <a:gd name="connsiteY7" fmla="*/ 388938 h 2299415"/>
              <a:gd name="connsiteX8" fmla="*/ 3726851 w 3726851"/>
              <a:gd name="connsiteY8" fmla="*/ 972344 h 2299415"/>
              <a:gd name="connsiteX9" fmla="*/ 3718653 w 3726851"/>
              <a:gd name="connsiteY9" fmla="*/ 2283291 h 2299415"/>
              <a:gd name="connsiteX10" fmla="*/ 16397 w 3726851"/>
              <a:gd name="connsiteY10" fmla="*/ 2299415 h 2299415"/>
              <a:gd name="connsiteX11" fmla="*/ 0 w 3726851"/>
              <a:gd name="connsiteY11" fmla="*/ 972344 h 2299415"/>
              <a:gd name="connsiteX12" fmla="*/ 0 w 3726851"/>
              <a:gd name="connsiteY12" fmla="*/ 388938 h 2299415"/>
              <a:gd name="connsiteX13" fmla="*/ 0 w 3726851"/>
              <a:gd name="connsiteY13" fmla="*/ 388938 h 2299415"/>
              <a:gd name="connsiteX14" fmla="*/ 0 w 3726851"/>
              <a:gd name="connsiteY14" fmla="*/ 388945 h 2299415"/>
              <a:gd name="connsiteX0" fmla="*/ 0 w 3726851"/>
              <a:gd name="connsiteY0" fmla="*/ 388945 h 2363912"/>
              <a:gd name="connsiteX1" fmla="*/ 388945 w 3726851"/>
              <a:gd name="connsiteY1" fmla="*/ 0 h 2363912"/>
              <a:gd name="connsiteX2" fmla="*/ 2173996 w 3726851"/>
              <a:gd name="connsiteY2" fmla="*/ 0 h 2363912"/>
              <a:gd name="connsiteX3" fmla="*/ 3105709 w 3726851"/>
              <a:gd name="connsiteY3" fmla="*/ 0 h 2363912"/>
              <a:gd name="connsiteX4" fmla="*/ 3337906 w 3726851"/>
              <a:gd name="connsiteY4" fmla="*/ 0 h 2363912"/>
              <a:gd name="connsiteX5" fmla="*/ 3726851 w 3726851"/>
              <a:gd name="connsiteY5" fmla="*/ 388945 h 2363912"/>
              <a:gd name="connsiteX6" fmla="*/ 3726851 w 3726851"/>
              <a:gd name="connsiteY6" fmla="*/ 388938 h 2363912"/>
              <a:gd name="connsiteX7" fmla="*/ 3726851 w 3726851"/>
              <a:gd name="connsiteY7" fmla="*/ 388938 h 2363912"/>
              <a:gd name="connsiteX8" fmla="*/ 3726851 w 3726851"/>
              <a:gd name="connsiteY8" fmla="*/ 972344 h 2363912"/>
              <a:gd name="connsiteX9" fmla="*/ 3710454 w 3726851"/>
              <a:gd name="connsiteY9" fmla="*/ 2363912 h 2363912"/>
              <a:gd name="connsiteX10" fmla="*/ 16397 w 3726851"/>
              <a:gd name="connsiteY10" fmla="*/ 2299415 h 2363912"/>
              <a:gd name="connsiteX11" fmla="*/ 0 w 3726851"/>
              <a:gd name="connsiteY11" fmla="*/ 972344 h 2363912"/>
              <a:gd name="connsiteX12" fmla="*/ 0 w 3726851"/>
              <a:gd name="connsiteY12" fmla="*/ 388938 h 2363912"/>
              <a:gd name="connsiteX13" fmla="*/ 0 w 3726851"/>
              <a:gd name="connsiteY13" fmla="*/ 388938 h 2363912"/>
              <a:gd name="connsiteX14" fmla="*/ 0 w 3726851"/>
              <a:gd name="connsiteY14" fmla="*/ 388945 h 2363912"/>
              <a:gd name="connsiteX0" fmla="*/ 0 w 3726851"/>
              <a:gd name="connsiteY0" fmla="*/ 388945 h 2412285"/>
              <a:gd name="connsiteX1" fmla="*/ 388945 w 3726851"/>
              <a:gd name="connsiteY1" fmla="*/ 0 h 2412285"/>
              <a:gd name="connsiteX2" fmla="*/ 2173996 w 3726851"/>
              <a:gd name="connsiteY2" fmla="*/ 0 h 2412285"/>
              <a:gd name="connsiteX3" fmla="*/ 3105709 w 3726851"/>
              <a:gd name="connsiteY3" fmla="*/ 0 h 2412285"/>
              <a:gd name="connsiteX4" fmla="*/ 3337906 w 3726851"/>
              <a:gd name="connsiteY4" fmla="*/ 0 h 2412285"/>
              <a:gd name="connsiteX5" fmla="*/ 3726851 w 3726851"/>
              <a:gd name="connsiteY5" fmla="*/ 388945 h 2412285"/>
              <a:gd name="connsiteX6" fmla="*/ 3726851 w 3726851"/>
              <a:gd name="connsiteY6" fmla="*/ 388938 h 2412285"/>
              <a:gd name="connsiteX7" fmla="*/ 3726851 w 3726851"/>
              <a:gd name="connsiteY7" fmla="*/ 388938 h 2412285"/>
              <a:gd name="connsiteX8" fmla="*/ 3726851 w 3726851"/>
              <a:gd name="connsiteY8" fmla="*/ 972344 h 2412285"/>
              <a:gd name="connsiteX9" fmla="*/ 3710454 w 3726851"/>
              <a:gd name="connsiteY9" fmla="*/ 2363912 h 2412285"/>
              <a:gd name="connsiteX10" fmla="*/ 8198 w 3726851"/>
              <a:gd name="connsiteY10" fmla="*/ 2412285 h 2412285"/>
              <a:gd name="connsiteX11" fmla="*/ 0 w 3726851"/>
              <a:gd name="connsiteY11" fmla="*/ 972344 h 2412285"/>
              <a:gd name="connsiteX12" fmla="*/ 0 w 3726851"/>
              <a:gd name="connsiteY12" fmla="*/ 388938 h 2412285"/>
              <a:gd name="connsiteX13" fmla="*/ 0 w 3726851"/>
              <a:gd name="connsiteY13" fmla="*/ 388938 h 2412285"/>
              <a:gd name="connsiteX14" fmla="*/ 0 w 3726851"/>
              <a:gd name="connsiteY14" fmla="*/ 388945 h 2412285"/>
              <a:gd name="connsiteX0" fmla="*/ 0 w 3726851"/>
              <a:gd name="connsiteY0" fmla="*/ 388945 h 2363912"/>
              <a:gd name="connsiteX1" fmla="*/ 388945 w 3726851"/>
              <a:gd name="connsiteY1" fmla="*/ 0 h 2363912"/>
              <a:gd name="connsiteX2" fmla="*/ 2173996 w 3726851"/>
              <a:gd name="connsiteY2" fmla="*/ 0 h 2363912"/>
              <a:gd name="connsiteX3" fmla="*/ 3105709 w 3726851"/>
              <a:gd name="connsiteY3" fmla="*/ 0 h 2363912"/>
              <a:gd name="connsiteX4" fmla="*/ 3337906 w 3726851"/>
              <a:gd name="connsiteY4" fmla="*/ 0 h 2363912"/>
              <a:gd name="connsiteX5" fmla="*/ 3726851 w 3726851"/>
              <a:gd name="connsiteY5" fmla="*/ 388945 h 2363912"/>
              <a:gd name="connsiteX6" fmla="*/ 3726851 w 3726851"/>
              <a:gd name="connsiteY6" fmla="*/ 388938 h 2363912"/>
              <a:gd name="connsiteX7" fmla="*/ 3726851 w 3726851"/>
              <a:gd name="connsiteY7" fmla="*/ 388938 h 2363912"/>
              <a:gd name="connsiteX8" fmla="*/ 3726851 w 3726851"/>
              <a:gd name="connsiteY8" fmla="*/ 972344 h 2363912"/>
              <a:gd name="connsiteX9" fmla="*/ 3710454 w 3726851"/>
              <a:gd name="connsiteY9" fmla="*/ 2363912 h 2363912"/>
              <a:gd name="connsiteX10" fmla="*/ 8198 w 3726851"/>
              <a:gd name="connsiteY10" fmla="*/ 2363912 h 2363912"/>
              <a:gd name="connsiteX11" fmla="*/ 0 w 3726851"/>
              <a:gd name="connsiteY11" fmla="*/ 972344 h 2363912"/>
              <a:gd name="connsiteX12" fmla="*/ 0 w 3726851"/>
              <a:gd name="connsiteY12" fmla="*/ 388938 h 2363912"/>
              <a:gd name="connsiteX13" fmla="*/ 0 w 3726851"/>
              <a:gd name="connsiteY13" fmla="*/ 388938 h 2363912"/>
              <a:gd name="connsiteX14" fmla="*/ 0 w 3726851"/>
              <a:gd name="connsiteY14" fmla="*/ 388945 h 2363912"/>
              <a:gd name="connsiteX0" fmla="*/ 0 w 3726851"/>
              <a:gd name="connsiteY0" fmla="*/ 388945 h 2363912"/>
              <a:gd name="connsiteX1" fmla="*/ 388945 w 3726851"/>
              <a:gd name="connsiteY1" fmla="*/ 0 h 2363912"/>
              <a:gd name="connsiteX2" fmla="*/ 2173996 w 3726851"/>
              <a:gd name="connsiteY2" fmla="*/ 0 h 2363912"/>
              <a:gd name="connsiteX3" fmla="*/ 3105709 w 3726851"/>
              <a:gd name="connsiteY3" fmla="*/ 0 h 2363912"/>
              <a:gd name="connsiteX4" fmla="*/ 3337906 w 3726851"/>
              <a:gd name="connsiteY4" fmla="*/ 0 h 2363912"/>
              <a:gd name="connsiteX5" fmla="*/ 3726851 w 3726851"/>
              <a:gd name="connsiteY5" fmla="*/ 388945 h 2363912"/>
              <a:gd name="connsiteX6" fmla="*/ 3726851 w 3726851"/>
              <a:gd name="connsiteY6" fmla="*/ 388938 h 2363912"/>
              <a:gd name="connsiteX7" fmla="*/ 3726851 w 3726851"/>
              <a:gd name="connsiteY7" fmla="*/ 388938 h 2363912"/>
              <a:gd name="connsiteX8" fmla="*/ 3726851 w 3726851"/>
              <a:gd name="connsiteY8" fmla="*/ 972344 h 2363912"/>
              <a:gd name="connsiteX9" fmla="*/ 3722752 w 3726851"/>
              <a:gd name="connsiteY9" fmla="*/ 2363912 h 2363912"/>
              <a:gd name="connsiteX10" fmla="*/ 8198 w 3726851"/>
              <a:gd name="connsiteY10" fmla="*/ 2363912 h 2363912"/>
              <a:gd name="connsiteX11" fmla="*/ 0 w 3726851"/>
              <a:gd name="connsiteY11" fmla="*/ 972344 h 2363912"/>
              <a:gd name="connsiteX12" fmla="*/ 0 w 3726851"/>
              <a:gd name="connsiteY12" fmla="*/ 388938 h 2363912"/>
              <a:gd name="connsiteX13" fmla="*/ 0 w 3726851"/>
              <a:gd name="connsiteY13" fmla="*/ 388938 h 2363912"/>
              <a:gd name="connsiteX14" fmla="*/ 0 w 3726851"/>
              <a:gd name="connsiteY14" fmla="*/ 388945 h 2363912"/>
              <a:gd name="connsiteX0" fmla="*/ 0 w 3726851"/>
              <a:gd name="connsiteY0" fmla="*/ 388945 h 2363912"/>
              <a:gd name="connsiteX1" fmla="*/ 388945 w 3726851"/>
              <a:gd name="connsiteY1" fmla="*/ 0 h 2363912"/>
              <a:gd name="connsiteX2" fmla="*/ 2173996 w 3726851"/>
              <a:gd name="connsiteY2" fmla="*/ 0 h 2363912"/>
              <a:gd name="connsiteX3" fmla="*/ 3105709 w 3726851"/>
              <a:gd name="connsiteY3" fmla="*/ 0 h 2363912"/>
              <a:gd name="connsiteX4" fmla="*/ 3337906 w 3726851"/>
              <a:gd name="connsiteY4" fmla="*/ 0 h 2363912"/>
              <a:gd name="connsiteX5" fmla="*/ 3726851 w 3726851"/>
              <a:gd name="connsiteY5" fmla="*/ 388945 h 2363912"/>
              <a:gd name="connsiteX6" fmla="*/ 3726851 w 3726851"/>
              <a:gd name="connsiteY6" fmla="*/ 388938 h 2363912"/>
              <a:gd name="connsiteX7" fmla="*/ 3726851 w 3726851"/>
              <a:gd name="connsiteY7" fmla="*/ 388938 h 2363912"/>
              <a:gd name="connsiteX8" fmla="*/ 3726851 w 3726851"/>
              <a:gd name="connsiteY8" fmla="*/ 972344 h 2363912"/>
              <a:gd name="connsiteX9" fmla="*/ 3722752 w 3726851"/>
              <a:gd name="connsiteY9" fmla="*/ 2363912 h 2363912"/>
              <a:gd name="connsiteX10" fmla="*/ 8198 w 3726851"/>
              <a:gd name="connsiteY10" fmla="*/ 2363912 h 2363912"/>
              <a:gd name="connsiteX11" fmla="*/ 0 w 3726851"/>
              <a:gd name="connsiteY11" fmla="*/ 972344 h 2363912"/>
              <a:gd name="connsiteX12" fmla="*/ 0 w 3726851"/>
              <a:gd name="connsiteY12" fmla="*/ 388938 h 2363912"/>
              <a:gd name="connsiteX13" fmla="*/ 0 w 3726851"/>
              <a:gd name="connsiteY13" fmla="*/ 388938 h 2363912"/>
              <a:gd name="connsiteX14" fmla="*/ 0 w 3726851"/>
              <a:gd name="connsiteY14" fmla="*/ 388945 h 2363912"/>
              <a:gd name="connsiteX0" fmla="*/ 0 w 3726851"/>
              <a:gd name="connsiteY0" fmla="*/ 388945 h 2363912"/>
              <a:gd name="connsiteX1" fmla="*/ 388945 w 3726851"/>
              <a:gd name="connsiteY1" fmla="*/ 0 h 2363912"/>
              <a:gd name="connsiteX2" fmla="*/ 2173996 w 3726851"/>
              <a:gd name="connsiteY2" fmla="*/ 0 h 2363912"/>
              <a:gd name="connsiteX3" fmla="*/ 3105709 w 3726851"/>
              <a:gd name="connsiteY3" fmla="*/ 0 h 2363912"/>
              <a:gd name="connsiteX4" fmla="*/ 3337906 w 3726851"/>
              <a:gd name="connsiteY4" fmla="*/ 0 h 2363912"/>
              <a:gd name="connsiteX5" fmla="*/ 3726851 w 3726851"/>
              <a:gd name="connsiteY5" fmla="*/ 388945 h 2363912"/>
              <a:gd name="connsiteX6" fmla="*/ 3726851 w 3726851"/>
              <a:gd name="connsiteY6" fmla="*/ 388938 h 2363912"/>
              <a:gd name="connsiteX7" fmla="*/ 3726851 w 3726851"/>
              <a:gd name="connsiteY7" fmla="*/ 388938 h 2363912"/>
              <a:gd name="connsiteX8" fmla="*/ 3726851 w 3726851"/>
              <a:gd name="connsiteY8" fmla="*/ 972344 h 2363912"/>
              <a:gd name="connsiteX9" fmla="*/ 3722752 w 3726851"/>
              <a:gd name="connsiteY9" fmla="*/ 2363912 h 2363912"/>
              <a:gd name="connsiteX10" fmla="*/ 5123 w 3726851"/>
              <a:gd name="connsiteY10" fmla="*/ 2363912 h 2363912"/>
              <a:gd name="connsiteX11" fmla="*/ 0 w 3726851"/>
              <a:gd name="connsiteY11" fmla="*/ 972344 h 2363912"/>
              <a:gd name="connsiteX12" fmla="*/ 0 w 3726851"/>
              <a:gd name="connsiteY12" fmla="*/ 388938 h 2363912"/>
              <a:gd name="connsiteX13" fmla="*/ 0 w 3726851"/>
              <a:gd name="connsiteY13" fmla="*/ 388938 h 2363912"/>
              <a:gd name="connsiteX14" fmla="*/ 0 w 3726851"/>
              <a:gd name="connsiteY14" fmla="*/ 388945 h 2363912"/>
              <a:gd name="connsiteX0" fmla="*/ 0 w 3739434"/>
              <a:gd name="connsiteY0" fmla="*/ 388945 h 2363912"/>
              <a:gd name="connsiteX1" fmla="*/ 388945 w 3739434"/>
              <a:gd name="connsiteY1" fmla="*/ 0 h 2363912"/>
              <a:gd name="connsiteX2" fmla="*/ 2173996 w 3739434"/>
              <a:gd name="connsiteY2" fmla="*/ 0 h 2363912"/>
              <a:gd name="connsiteX3" fmla="*/ 3105709 w 3739434"/>
              <a:gd name="connsiteY3" fmla="*/ 0 h 2363912"/>
              <a:gd name="connsiteX4" fmla="*/ 3337906 w 3739434"/>
              <a:gd name="connsiteY4" fmla="*/ 0 h 2363912"/>
              <a:gd name="connsiteX5" fmla="*/ 3726851 w 3739434"/>
              <a:gd name="connsiteY5" fmla="*/ 388945 h 2363912"/>
              <a:gd name="connsiteX6" fmla="*/ 3726851 w 3739434"/>
              <a:gd name="connsiteY6" fmla="*/ 388938 h 2363912"/>
              <a:gd name="connsiteX7" fmla="*/ 3726851 w 3739434"/>
              <a:gd name="connsiteY7" fmla="*/ 388938 h 2363912"/>
              <a:gd name="connsiteX8" fmla="*/ 3726851 w 3739434"/>
              <a:gd name="connsiteY8" fmla="*/ 972344 h 2363912"/>
              <a:gd name="connsiteX9" fmla="*/ 3739148 w 3739434"/>
              <a:gd name="connsiteY9" fmla="*/ 2363912 h 2363912"/>
              <a:gd name="connsiteX10" fmla="*/ 5123 w 3739434"/>
              <a:gd name="connsiteY10" fmla="*/ 2363912 h 2363912"/>
              <a:gd name="connsiteX11" fmla="*/ 0 w 3739434"/>
              <a:gd name="connsiteY11" fmla="*/ 972344 h 2363912"/>
              <a:gd name="connsiteX12" fmla="*/ 0 w 3739434"/>
              <a:gd name="connsiteY12" fmla="*/ 388938 h 2363912"/>
              <a:gd name="connsiteX13" fmla="*/ 0 w 3739434"/>
              <a:gd name="connsiteY13" fmla="*/ 388938 h 2363912"/>
              <a:gd name="connsiteX14" fmla="*/ 0 w 3739434"/>
              <a:gd name="connsiteY14" fmla="*/ 388945 h 2363912"/>
              <a:gd name="connsiteX0" fmla="*/ 0 w 3726851"/>
              <a:gd name="connsiteY0" fmla="*/ 388945 h 2376004"/>
              <a:gd name="connsiteX1" fmla="*/ 388945 w 3726851"/>
              <a:gd name="connsiteY1" fmla="*/ 0 h 2376004"/>
              <a:gd name="connsiteX2" fmla="*/ 2173996 w 3726851"/>
              <a:gd name="connsiteY2" fmla="*/ 0 h 2376004"/>
              <a:gd name="connsiteX3" fmla="*/ 3105709 w 3726851"/>
              <a:gd name="connsiteY3" fmla="*/ 0 h 2376004"/>
              <a:gd name="connsiteX4" fmla="*/ 3337906 w 3726851"/>
              <a:gd name="connsiteY4" fmla="*/ 0 h 2376004"/>
              <a:gd name="connsiteX5" fmla="*/ 3726851 w 3726851"/>
              <a:gd name="connsiteY5" fmla="*/ 388945 h 2376004"/>
              <a:gd name="connsiteX6" fmla="*/ 3726851 w 3726851"/>
              <a:gd name="connsiteY6" fmla="*/ 388938 h 2376004"/>
              <a:gd name="connsiteX7" fmla="*/ 3726851 w 3726851"/>
              <a:gd name="connsiteY7" fmla="*/ 388938 h 2376004"/>
              <a:gd name="connsiteX8" fmla="*/ 3726851 w 3726851"/>
              <a:gd name="connsiteY8" fmla="*/ 972344 h 2376004"/>
              <a:gd name="connsiteX9" fmla="*/ 3723777 w 3726851"/>
              <a:gd name="connsiteY9" fmla="*/ 2376004 h 2376004"/>
              <a:gd name="connsiteX10" fmla="*/ 5123 w 3726851"/>
              <a:gd name="connsiteY10" fmla="*/ 2363912 h 2376004"/>
              <a:gd name="connsiteX11" fmla="*/ 0 w 3726851"/>
              <a:gd name="connsiteY11" fmla="*/ 972344 h 2376004"/>
              <a:gd name="connsiteX12" fmla="*/ 0 w 3726851"/>
              <a:gd name="connsiteY12" fmla="*/ 388938 h 2376004"/>
              <a:gd name="connsiteX13" fmla="*/ 0 w 3726851"/>
              <a:gd name="connsiteY13" fmla="*/ 388938 h 2376004"/>
              <a:gd name="connsiteX14" fmla="*/ 0 w 3726851"/>
              <a:gd name="connsiteY14" fmla="*/ 388945 h 2376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26851" h="2376004">
                <a:moveTo>
                  <a:pt x="0" y="388945"/>
                </a:moveTo>
                <a:cubicBezTo>
                  <a:pt x="0" y="174137"/>
                  <a:pt x="174137" y="0"/>
                  <a:pt x="388945" y="0"/>
                </a:cubicBezTo>
                <a:lnTo>
                  <a:pt x="2173996" y="0"/>
                </a:lnTo>
                <a:lnTo>
                  <a:pt x="3105709" y="0"/>
                </a:lnTo>
                <a:lnTo>
                  <a:pt x="3337906" y="0"/>
                </a:lnTo>
                <a:cubicBezTo>
                  <a:pt x="3552714" y="0"/>
                  <a:pt x="3726851" y="174137"/>
                  <a:pt x="3726851" y="388945"/>
                </a:cubicBezTo>
                <a:lnTo>
                  <a:pt x="3726851" y="388938"/>
                </a:lnTo>
                <a:lnTo>
                  <a:pt x="3726851" y="388938"/>
                </a:lnTo>
                <a:lnTo>
                  <a:pt x="3726851" y="972344"/>
                </a:lnTo>
                <a:cubicBezTo>
                  <a:pt x="3724118" y="1409326"/>
                  <a:pt x="3726510" y="1939022"/>
                  <a:pt x="3723777" y="2376004"/>
                </a:cubicBezTo>
                <a:lnTo>
                  <a:pt x="5123" y="2363912"/>
                </a:lnTo>
                <a:cubicBezTo>
                  <a:pt x="2390" y="1883932"/>
                  <a:pt x="2733" y="1452324"/>
                  <a:pt x="0" y="972344"/>
                </a:cubicBezTo>
                <a:lnTo>
                  <a:pt x="0" y="388938"/>
                </a:lnTo>
                <a:lnTo>
                  <a:pt x="0" y="388938"/>
                </a:lnTo>
                <a:lnTo>
                  <a:pt x="0" y="38894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32" rtlCol="0" anchor="t" anchorCtr="0"/>
          <a:lstStyle/>
          <a:p>
            <a:pPr algn="ctr"/>
            <a:r>
              <a:rPr lang="en-US" sz="1799" b="1" dirty="0" err="1">
                <a:solidFill>
                  <a:srgbClr val="FFFFFF"/>
                </a:solidFill>
                <a:latin typeface="Arial"/>
              </a:rPr>
              <a:t>Definicija</a:t>
            </a:r>
            <a:r>
              <a:rPr lang="en-US" sz="1799" b="1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1799" b="1" dirty="0" err="1">
                <a:solidFill>
                  <a:srgbClr val="FFFFFF"/>
                </a:solidFill>
                <a:latin typeface="Arial"/>
              </a:rPr>
              <a:t>sistemske</a:t>
            </a:r>
            <a:r>
              <a:rPr lang="en-US" sz="1799" b="1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1799" b="1" dirty="0" err="1">
                <a:solidFill>
                  <a:srgbClr val="FFFFFF"/>
                </a:solidFill>
                <a:latin typeface="Arial"/>
              </a:rPr>
              <a:t>arhitekture</a:t>
            </a:r>
            <a:r>
              <a:rPr lang="en-US" sz="1799" b="1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1799" b="1" dirty="0" err="1">
                <a:solidFill>
                  <a:srgbClr val="FFFFFF"/>
                </a:solidFill>
                <a:latin typeface="Arial"/>
              </a:rPr>
              <a:t>senzorjev</a:t>
            </a:r>
            <a:endParaRPr lang="en-US" sz="1799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Speech Bubble: Rectangle with Corners Rounded 24">
            <a:extLst>
              <a:ext uri="{FF2B5EF4-FFF2-40B4-BE49-F238E27FC236}">
                <a16:creationId xmlns:a16="http://schemas.microsoft.com/office/drawing/2014/main" id="{1A1E5AC7-E426-430D-A051-B6CBE8AC2A25}"/>
              </a:ext>
            </a:extLst>
          </p:cNvPr>
          <p:cNvSpPr/>
          <p:nvPr/>
        </p:nvSpPr>
        <p:spPr>
          <a:xfrm>
            <a:off x="6127935" y="2431613"/>
            <a:ext cx="2885896" cy="935464"/>
          </a:xfrm>
          <a:custGeom>
            <a:avLst/>
            <a:gdLst>
              <a:gd name="connsiteX0" fmla="*/ 0 w 3726851"/>
              <a:gd name="connsiteY0" fmla="*/ 388945 h 2333625"/>
              <a:gd name="connsiteX1" fmla="*/ 388945 w 3726851"/>
              <a:gd name="connsiteY1" fmla="*/ 0 h 2333625"/>
              <a:gd name="connsiteX2" fmla="*/ 2173996 w 3726851"/>
              <a:gd name="connsiteY2" fmla="*/ 0 h 2333625"/>
              <a:gd name="connsiteX3" fmla="*/ 4198782 w 3726851"/>
              <a:gd name="connsiteY3" fmla="*/ -1027892 h 2333625"/>
              <a:gd name="connsiteX4" fmla="*/ 3105709 w 3726851"/>
              <a:gd name="connsiteY4" fmla="*/ 0 h 2333625"/>
              <a:gd name="connsiteX5" fmla="*/ 3337906 w 3726851"/>
              <a:gd name="connsiteY5" fmla="*/ 0 h 2333625"/>
              <a:gd name="connsiteX6" fmla="*/ 3726851 w 3726851"/>
              <a:gd name="connsiteY6" fmla="*/ 388945 h 2333625"/>
              <a:gd name="connsiteX7" fmla="*/ 3726851 w 3726851"/>
              <a:gd name="connsiteY7" fmla="*/ 388938 h 2333625"/>
              <a:gd name="connsiteX8" fmla="*/ 3726851 w 3726851"/>
              <a:gd name="connsiteY8" fmla="*/ 388938 h 2333625"/>
              <a:gd name="connsiteX9" fmla="*/ 3726851 w 3726851"/>
              <a:gd name="connsiteY9" fmla="*/ 972344 h 2333625"/>
              <a:gd name="connsiteX10" fmla="*/ 3726851 w 3726851"/>
              <a:gd name="connsiteY10" fmla="*/ 1944680 h 2333625"/>
              <a:gd name="connsiteX11" fmla="*/ 3337906 w 3726851"/>
              <a:gd name="connsiteY11" fmla="*/ 2333625 h 2333625"/>
              <a:gd name="connsiteX12" fmla="*/ 3105709 w 3726851"/>
              <a:gd name="connsiteY12" fmla="*/ 2333625 h 2333625"/>
              <a:gd name="connsiteX13" fmla="*/ 2173996 w 3726851"/>
              <a:gd name="connsiteY13" fmla="*/ 2333625 h 2333625"/>
              <a:gd name="connsiteX14" fmla="*/ 2173996 w 3726851"/>
              <a:gd name="connsiteY14" fmla="*/ 2333625 h 2333625"/>
              <a:gd name="connsiteX15" fmla="*/ 388945 w 3726851"/>
              <a:gd name="connsiteY15" fmla="*/ 2333625 h 2333625"/>
              <a:gd name="connsiteX16" fmla="*/ 0 w 3726851"/>
              <a:gd name="connsiteY16" fmla="*/ 1944680 h 2333625"/>
              <a:gd name="connsiteX17" fmla="*/ 0 w 3726851"/>
              <a:gd name="connsiteY17" fmla="*/ 972344 h 2333625"/>
              <a:gd name="connsiteX18" fmla="*/ 0 w 3726851"/>
              <a:gd name="connsiteY18" fmla="*/ 388938 h 2333625"/>
              <a:gd name="connsiteX19" fmla="*/ 0 w 3726851"/>
              <a:gd name="connsiteY19" fmla="*/ 388938 h 2333625"/>
              <a:gd name="connsiteX20" fmla="*/ 0 w 3726851"/>
              <a:gd name="connsiteY20" fmla="*/ 388945 h 2333625"/>
              <a:gd name="connsiteX0" fmla="*/ 0 w 4198782"/>
              <a:gd name="connsiteY0" fmla="*/ 1416837 h 3361517"/>
              <a:gd name="connsiteX1" fmla="*/ 388945 w 4198782"/>
              <a:gd name="connsiteY1" fmla="*/ 1027892 h 3361517"/>
              <a:gd name="connsiteX2" fmla="*/ 2173996 w 4198782"/>
              <a:gd name="connsiteY2" fmla="*/ 1027892 h 3361517"/>
              <a:gd name="connsiteX3" fmla="*/ 4198782 w 4198782"/>
              <a:gd name="connsiteY3" fmla="*/ 0 h 3361517"/>
              <a:gd name="connsiteX4" fmla="*/ 3105709 w 4198782"/>
              <a:gd name="connsiteY4" fmla="*/ 1027892 h 3361517"/>
              <a:gd name="connsiteX5" fmla="*/ 3337906 w 4198782"/>
              <a:gd name="connsiteY5" fmla="*/ 1027892 h 3361517"/>
              <a:gd name="connsiteX6" fmla="*/ 3726851 w 4198782"/>
              <a:gd name="connsiteY6" fmla="*/ 1416837 h 3361517"/>
              <a:gd name="connsiteX7" fmla="*/ 3726851 w 4198782"/>
              <a:gd name="connsiteY7" fmla="*/ 1416830 h 3361517"/>
              <a:gd name="connsiteX8" fmla="*/ 3726851 w 4198782"/>
              <a:gd name="connsiteY8" fmla="*/ 1416830 h 3361517"/>
              <a:gd name="connsiteX9" fmla="*/ 3726851 w 4198782"/>
              <a:gd name="connsiteY9" fmla="*/ 2000236 h 3361517"/>
              <a:gd name="connsiteX10" fmla="*/ 3726851 w 4198782"/>
              <a:gd name="connsiteY10" fmla="*/ 2972572 h 3361517"/>
              <a:gd name="connsiteX11" fmla="*/ 3337906 w 4198782"/>
              <a:gd name="connsiteY11" fmla="*/ 3361517 h 3361517"/>
              <a:gd name="connsiteX12" fmla="*/ 3105709 w 4198782"/>
              <a:gd name="connsiteY12" fmla="*/ 3361517 h 3361517"/>
              <a:gd name="connsiteX13" fmla="*/ 2173996 w 4198782"/>
              <a:gd name="connsiteY13" fmla="*/ 3361517 h 3361517"/>
              <a:gd name="connsiteX14" fmla="*/ 2173996 w 4198782"/>
              <a:gd name="connsiteY14" fmla="*/ 3361517 h 3361517"/>
              <a:gd name="connsiteX15" fmla="*/ 388945 w 4198782"/>
              <a:gd name="connsiteY15" fmla="*/ 3361517 h 3361517"/>
              <a:gd name="connsiteX16" fmla="*/ 0 w 4198782"/>
              <a:gd name="connsiteY16" fmla="*/ 2972572 h 3361517"/>
              <a:gd name="connsiteX17" fmla="*/ 0 w 4198782"/>
              <a:gd name="connsiteY17" fmla="*/ 2000236 h 3361517"/>
              <a:gd name="connsiteX18" fmla="*/ 0 w 4198782"/>
              <a:gd name="connsiteY18" fmla="*/ 1416830 h 3361517"/>
              <a:gd name="connsiteX19" fmla="*/ 0 w 4198782"/>
              <a:gd name="connsiteY19" fmla="*/ 1416830 h 3361517"/>
              <a:gd name="connsiteX20" fmla="*/ 0 w 4198782"/>
              <a:gd name="connsiteY20" fmla="*/ 1416837 h 3361517"/>
              <a:gd name="connsiteX0" fmla="*/ 0 w 3726851"/>
              <a:gd name="connsiteY0" fmla="*/ 388945 h 2333625"/>
              <a:gd name="connsiteX1" fmla="*/ 388945 w 3726851"/>
              <a:gd name="connsiteY1" fmla="*/ 0 h 2333625"/>
              <a:gd name="connsiteX2" fmla="*/ 2173996 w 3726851"/>
              <a:gd name="connsiteY2" fmla="*/ 0 h 2333625"/>
              <a:gd name="connsiteX3" fmla="*/ 3105709 w 3726851"/>
              <a:gd name="connsiteY3" fmla="*/ 0 h 2333625"/>
              <a:gd name="connsiteX4" fmla="*/ 3337906 w 3726851"/>
              <a:gd name="connsiteY4" fmla="*/ 0 h 2333625"/>
              <a:gd name="connsiteX5" fmla="*/ 3726851 w 3726851"/>
              <a:gd name="connsiteY5" fmla="*/ 388945 h 2333625"/>
              <a:gd name="connsiteX6" fmla="*/ 3726851 w 3726851"/>
              <a:gd name="connsiteY6" fmla="*/ 388938 h 2333625"/>
              <a:gd name="connsiteX7" fmla="*/ 3726851 w 3726851"/>
              <a:gd name="connsiteY7" fmla="*/ 388938 h 2333625"/>
              <a:gd name="connsiteX8" fmla="*/ 3726851 w 3726851"/>
              <a:gd name="connsiteY8" fmla="*/ 972344 h 2333625"/>
              <a:gd name="connsiteX9" fmla="*/ 3726851 w 3726851"/>
              <a:gd name="connsiteY9" fmla="*/ 1944680 h 2333625"/>
              <a:gd name="connsiteX10" fmla="*/ 3337906 w 3726851"/>
              <a:gd name="connsiteY10" fmla="*/ 2333625 h 2333625"/>
              <a:gd name="connsiteX11" fmla="*/ 3105709 w 3726851"/>
              <a:gd name="connsiteY11" fmla="*/ 2333625 h 2333625"/>
              <a:gd name="connsiteX12" fmla="*/ 2173996 w 3726851"/>
              <a:gd name="connsiteY12" fmla="*/ 2333625 h 2333625"/>
              <a:gd name="connsiteX13" fmla="*/ 2173996 w 3726851"/>
              <a:gd name="connsiteY13" fmla="*/ 2333625 h 2333625"/>
              <a:gd name="connsiteX14" fmla="*/ 388945 w 3726851"/>
              <a:gd name="connsiteY14" fmla="*/ 2333625 h 2333625"/>
              <a:gd name="connsiteX15" fmla="*/ 0 w 3726851"/>
              <a:gd name="connsiteY15" fmla="*/ 1944680 h 2333625"/>
              <a:gd name="connsiteX16" fmla="*/ 0 w 3726851"/>
              <a:gd name="connsiteY16" fmla="*/ 972344 h 2333625"/>
              <a:gd name="connsiteX17" fmla="*/ 0 w 3726851"/>
              <a:gd name="connsiteY17" fmla="*/ 388938 h 2333625"/>
              <a:gd name="connsiteX18" fmla="*/ 0 w 3726851"/>
              <a:gd name="connsiteY18" fmla="*/ 388938 h 2333625"/>
              <a:gd name="connsiteX19" fmla="*/ 0 w 3726851"/>
              <a:gd name="connsiteY19" fmla="*/ 388945 h 2333625"/>
              <a:gd name="connsiteX0" fmla="*/ 0 w 3726851"/>
              <a:gd name="connsiteY0" fmla="*/ 388945 h 2333625"/>
              <a:gd name="connsiteX1" fmla="*/ 388945 w 3726851"/>
              <a:gd name="connsiteY1" fmla="*/ 0 h 2333625"/>
              <a:gd name="connsiteX2" fmla="*/ 2173996 w 3726851"/>
              <a:gd name="connsiteY2" fmla="*/ 0 h 2333625"/>
              <a:gd name="connsiteX3" fmla="*/ 3105709 w 3726851"/>
              <a:gd name="connsiteY3" fmla="*/ 0 h 2333625"/>
              <a:gd name="connsiteX4" fmla="*/ 3337906 w 3726851"/>
              <a:gd name="connsiteY4" fmla="*/ 0 h 2333625"/>
              <a:gd name="connsiteX5" fmla="*/ 3726851 w 3726851"/>
              <a:gd name="connsiteY5" fmla="*/ 388945 h 2333625"/>
              <a:gd name="connsiteX6" fmla="*/ 3726851 w 3726851"/>
              <a:gd name="connsiteY6" fmla="*/ 388938 h 2333625"/>
              <a:gd name="connsiteX7" fmla="*/ 3726851 w 3726851"/>
              <a:gd name="connsiteY7" fmla="*/ 388938 h 2333625"/>
              <a:gd name="connsiteX8" fmla="*/ 3726851 w 3726851"/>
              <a:gd name="connsiteY8" fmla="*/ 972344 h 2333625"/>
              <a:gd name="connsiteX9" fmla="*/ 3726851 w 3726851"/>
              <a:gd name="connsiteY9" fmla="*/ 1944680 h 2333625"/>
              <a:gd name="connsiteX10" fmla="*/ 3105709 w 3726851"/>
              <a:gd name="connsiteY10" fmla="*/ 2333625 h 2333625"/>
              <a:gd name="connsiteX11" fmla="*/ 2173996 w 3726851"/>
              <a:gd name="connsiteY11" fmla="*/ 2333625 h 2333625"/>
              <a:gd name="connsiteX12" fmla="*/ 2173996 w 3726851"/>
              <a:gd name="connsiteY12" fmla="*/ 2333625 h 2333625"/>
              <a:gd name="connsiteX13" fmla="*/ 388945 w 3726851"/>
              <a:gd name="connsiteY13" fmla="*/ 2333625 h 2333625"/>
              <a:gd name="connsiteX14" fmla="*/ 0 w 3726851"/>
              <a:gd name="connsiteY14" fmla="*/ 1944680 h 2333625"/>
              <a:gd name="connsiteX15" fmla="*/ 0 w 3726851"/>
              <a:gd name="connsiteY15" fmla="*/ 972344 h 2333625"/>
              <a:gd name="connsiteX16" fmla="*/ 0 w 3726851"/>
              <a:gd name="connsiteY16" fmla="*/ 388938 h 2333625"/>
              <a:gd name="connsiteX17" fmla="*/ 0 w 3726851"/>
              <a:gd name="connsiteY17" fmla="*/ 388938 h 2333625"/>
              <a:gd name="connsiteX18" fmla="*/ 0 w 3726851"/>
              <a:gd name="connsiteY18" fmla="*/ 388945 h 2333625"/>
              <a:gd name="connsiteX0" fmla="*/ 0 w 3726851"/>
              <a:gd name="connsiteY0" fmla="*/ 388945 h 2333625"/>
              <a:gd name="connsiteX1" fmla="*/ 388945 w 3726851"/>
              <a:gd name="connsiteY1" fmla="*/ 0 h 2333625"/>
              <a:gd name="connsiteX2" fmla="*/ 2173996 w 3726851"/>
              <a:gd name="connsiteY2" fmla="*/ 0 h 2333625"/>
              <a:gd name="connsiteX3" fmla="*/ 3105709 w 3726851"/>
              <a:gd name="connsiteY3" fmla="*/ 0 h 2333625"/>
              <a:gd name="connsiteX4" fmla="*/ 3337906 w 3726851"/>
              <a:gd name="connsiteY4" fmla="*/ 0 h 2333625"/>
              <a:gd name="connsiteX5" fmla="*/ 3726851 w 3726851"/>
              <a:gd name="connsiteY5" fmla="*/ 388945 h 2333625"/>
              <a:gd name="connsiteX6" fmla="*/ 3726851 w 3726851"/>
              <a:gd name="connsiteY6" fmla="*/ 388938 h 2333625"/>
              <a:gd name="connsiteX7" fmla="*/ 3726851 w 3726851"/>
              <a:gd name="connsiteY7" fmla="*/ 388938 h 2333625"/>
              <a:gd name="connsiteX8" fmla="*/ 3726851 w 3726851"/>
              <a:gd name="connsiteY8" fmla="*/ 972344 h 2333625"/>
              <a:gd name="connsiteX9" fmla="*/ 3726851 w 3726851"/>
              <a:gd name="connsiteY9" fmla="*/ 1944680 h 2333625"/>
              <a:gd name="connsiteX10" fmla="*/ 2173996 w 3726851"/>
              <a:gd name="connsiteY10" fmla="*/ 2333625 h 2333625"/>
              <a:gd name="connsiteX11" fmla="*/ 2173996 w 3726851"/>
              <a:gd name="connsiteY11" fmla="*/ 2333625 h 2333625"/>
              <a:gd name="connsiteX12" fmla="*/ 388945 w 3726851"/>
              <a:gd name="connsiteY12" fmla="*/ 2333625 h 2333625"/>
              <a:gd name="connsiteX13" fmla="*/ 0 w 3726851"/>
              <a:gd name="connsiteY13" fmla="*/ 1944680 h 2333625"/>
              <a:gd name="connsiteX14" fmla="*/ 0 w 3726851"/>
              <a:gd name="connsiteY14" fmla="*/ 972344 h 2333625"/>
              <a:gd name="connsiteX15" fmla="*/ 0 w 3726851"/>
              <a:gd name="connsiteY15" fmla="*/ 388938 h 2333625"/>
              <a:gd name="connsiteX16" fmla="*/ 0 w 3726851"/>
              <a:gd name="connsiteY16" fmla="*/ 388938 h 2333625"/>
              <a:gd name="connsiteX17" fmla="*/ 0 w 3726851"/>
              <a:gd name="connsiteY17" fmla="*/ 388945 h 2333625"/>
              <a:gd name="connsiteX0" fmla="*/ 0 w 3726851"/>
              <a:gd name="connsiteY0" fmla="*/ 388945 h 2333625"/>
              <a:gd name="connsiteX1" fmla="*/ 388945 w 3726851"/>
              <a:gd name="connsiteY1" fmla="*/ 0 h 2333625"/>
              <a:gd name="connsiteX2" fmla="*/ 2173996 w 3726851"/>
              <a:gd name="connsiteY2" fmla="*/ 0 h 2333625"/>
              <a:gd name="connsiteX3" fmla="*/ 3105709 w 3726851"/>
              <a:gd name="connsiteY3" fmla="*/ 0 h 2333625"/>
              <a:gd name="connsiteX4" fmla="*/ 3337906 w 3726851"/>
              <a:gd name="connsiteY4" fmla="*/ 0 h 2333625"/>
              <a:gd name="connsiteX5" fmla="*/ 3726851 w 3726851"/>
              <a:gd name="connsiteY5" fmla="*/ 388945 h 2333625"/>
              <a:gd name="connsiteX6" fmla="*/ 3726851 w 3726851"/>
              <a:gd name="connsiteY6" fmla="*/ 388938 h 2333625"/>
              <a:gd name="connsiteX7" fmla="*/ 3726851 w 3726851"/>
              <a:gd name="connsiteY7" fmla="*/ 388938 h 2333625"/>
              <a:gd name="connsiteX8" fmla="*/ 3726851 w 3726851"/>
              <a:gd name="connsiteY8" fmla="*/ 972344 h 2333625"/>
              <a:gd name="connsiteX9" fmla="*/ 3726851 w 3726851"/>
              <a:gd name="connsiteY9" fmla="*/ 1944680 h 2333625"/>
              <a:gd name="connsiteX10" fmla="*/ 2173996 w 3726851"/>
              <a:gd name="connsiteY10" fmla="*/ 2333625 h 2333625"/>
              <a:gd name="connsiteX11" fmla="*/ 388945 w 3726851"/>
              <a:gd name="connsiteY11" fmla="*/ 2333625 h 2333625"/>
              <a:gd name="connsiteX12" fmla="*/ 0 w 3726851"/>
              <a:gd name="connsiteY12" fmla="*/ 1944680 h 2333625"/>
              <a:gd name="connsiteX13" fmla="*/ 0 w 3726851"/>
              <a:gd name="connsiteY13" fmla="*/ 972344 h 2333625"/>
              <a:gd name="connsiteX14" fmla="*/ 0 w 3726851"/>
              <a:gd name="connsiteY14" fmla="*/ 388938 h 2333625"/>
              <a:gd name="connsiteX15" fmla="*/ 0 w 3726851"/>
              <a:gd name="connsiteY15" fmla="*/ 388938 h 2333625"/>
              <a:gd name="connsiteX16" fmla="*/ 0 w 3726851"/>
              <a:gd name="connsiteY16" fmla="*/ 388945 h 2333625"/>
              <a:gd name="connsiteX0" fmla="*/ 0 w 3726851"/>
              <a:gd name="connsiteY0" fmla="*/ 388945 h 2333625"/>
              <a:gd name="connsiteX1" fmla="*/ 388945 w 3726851"/>
              <a:gd name="connsiteY1" fmla="*/ 0 h 2333625"/>
              <a:gd name="connsiteX2" fmla="*/ 2173996 w 3726851"/>
              <a:gd name="connsiteY2" fmla="*/ 0 h 2333625"/>
              <a:gd name="connsiteX3" fmla="*/ 3105709 w 3726851"/>
              <a:gd name="connsiteY3" fmla="*/ 0 h 2333625"/>
              <a:gd name="connsiteX4" fmla="*/ 3337906 w 3726851"/>
              <a:gd name="connsiteY4" fmla="*/ 0 h 2333625"/>
              <a:gd name="connsiteX5" fmla="*/ 3726851 w 3726851"/>
              <a:gd name="connsiteY5" fmla="*/ 388945 h 2333625"/>
              <a:gd name="connsiteX6" fmla="*/ 3726851 w 3726851"/>
              <a:gd name="connsiteY6" fmla="*/ 388938 h 2333625"/>
              <a:gd name="connsiteX7" fmla="*/ 3726851 w 3726851"/>
              <a:gd name="connsiteY7" fmla="*/ 388938 h 2333625"/>
              <a:gd name="connsiteX8" fmla="*/ 3726851 w 3726851"/>
              <a:gd name="connsiteY8" fmla="*/ 972344 h 2333625"/>
              <a:gd name="connsiteX9" fmla="*/ 3726851 w 3726851"/>
              <a:gd name="connsiteY9" fmla="*/ 1944680 h 2333625"/>
              <a:gd name="connsiteX10" fmla="*/ 388945 w 3726851"/>
              <a:gd name="connsiteY10" fmla="*/ 2333625 h 2333625"/>
              <a:gd name="connsiteX11" fmla="*/ 0 w 3726851"/>
              <a:gd name="connsiteY11" fmla="*/ 1944680 h 2333625"/>
              <a:gd name="connsiteX12" fmla="*/ 0 w 3726851"/>
              <a:gd name="connsiteY12" fmla="*/ 972344 h 2333625"/>
              <a:gd name="connsiteX13" fmla="*/ 0 w 3726851"/>
              <a:gd name="connsiteY13" fmla="*/ 388938 h 2333625"/>
              <a:gd name="connsiteX14" fmla="*/ 0 w 3726851"/>
              <a:gd name="connsiteY14" fmla="*/ 388938 h 2333625"/>
              <a:gd name="connsiteX15" fmla="*/ 0 w 3726851"/>
              <a:gd name="connsiteY15" fmla="*/ 388945 h 2333625"/>
              <a:gd name="connsiteX0" fmla="*/ 0 w 3726851"/>
              <a:gd name="connsiteY0" fmla="*/ 388945 h 2066223"/>
              <a:gd name="connsiteX1" fmla="*/ 388945 w 3726851"/>
              <a:gd name="connsiteY1" fmla="*/ 0 h 2066223"/>
              <a:gd name="connsiteX2" fmla="*/ 2173996 w 3726851"/>
              <a:gd name="connsiteY2" fmla="*/ 0 h 2066223"/>
              <a:gd name="connsiteX3" fmla="*/ 3105709 w 3726851"/>
              <a:gd name="connsiteY3" fmla="*/ 0 h 2066223"/>
              <a:gd name="connsiteX4" fmla="*/ 3337906 w 3726851"/>
              <a:gd name="connsiteY4" fmla="*/ 0 h 2066223"/>
              <a:gd name="connsiteX5" fmla="*/ 3726851 w 3726851"/>
              <a:gd name="connsiteY5" fmla="*/ 388945 h 2066223"/>
              <a:gd name="connsiteX6" fmla="*/ 3726851 w 3726851"/>
              <a:gd name="connsiteY6" fmla="*/ 388938 h 2066223"/>
              <a:gd name="connsiteX7" fmla="*/ 3726851 w 3726851"/>
              <a:gd name="connsiteY7" fmla="*/ 388938 h 2066223"/>
              <a:gd name="connsiteX8" fmla="*/ 3726851 w 3726851"/>
              <a:gd name="connsiteY8" fmla="*/ 972344 h 2066223"/>
              <a:gd name="connsiteX9" fmla="*/ 3726851 w 3726851"/>
              <a:gd name="connsiteY9" fmla="*/ 1944680 h 2066223"/>
              <a:gd name="connsiteX10" fmla="*/ 0 w 3726851"/>
              <a:gd name="connsiteY10" fmla="*/ 1944680 h 2066223"/>
              <a:gd name="connsiteX11" fmla="*/ 0 w 3726851"/>
              <a:gd name="connsiteY11" fmla="*/ 972344 h 2066223"/>
              <a:gd name="connsiteX12" fmla="*/ 0 w 3726851"/>
              <a:gd name="connsiteY12" fmla="*/ 388938 h 2066223"/>
              <a:gd name="connsiteX13" fmla="*/ 0 w 3726851"/>
              <a:gd name="connsiteY13" fmla="*/ 388938 h 2066223"/>
              <a:gd name="connsiteX14" fmla="*/ 0 w 3726851"/>
              <a:gd name="connsiteY14" fmla="*/ 388945 h 2066223"/>
              <a:gd name="connsiteX0" fmla="*/ 0 w 3726851"/>
              <a:gd name="connsiteY0" fmla="*/ 388945 h 2021684"/>
              <a:gd name="connsiteX1" fmla="*/ 388945 w 3726851"/>
              <a:gd name="connsiteY1" fmla="*/ 0 h 2021684"/>
              <a:gd name="connsiteX2" fmla="*/ 2173996 w 3726851"/>
              <a:gd name="connsiteY2" fmla="*/ 0 h 2021684"/>
              <a:gd name="connsiteX3" fmla="*/ 3105709 w 3726851"/>
              <a:gd name="connsiteY3" fmla="*/ 0 h 2021684"/>
              <a:gd name="connsiteX4" fmla="*/ 3337906 w 3726851"/>
              <a:gd name="connsiteY4" fmla="*/ 0 h 2021684"/>
              <a:gd name="connsiteX5" fmla="*/ 3726851 w 3726851"/>
              <a:gd name="connsiteY5" fmla="*/ 388945 h 2021684"/>
              <a:gd name="connsiteX6" fmla="*/ 3726851 w 3726851"/>
              <a:gd name="connsiteY6" fmla="*/ 388938 h 2021684"/>
              <a:gd name="connsiteX7" fmla="*/ 3726851 w 3726851"/>
              <a:gd name="connsiteY7" fmla="*/ 388938 h 2021684"/>
              <a:gd name="connsiteX8" fmla="*/ 3726851 w 3726851"/>
              <a:gd name="connsiteY8" fmla="*/ 972344 h 2021684"/>
              <a:gd name="connsiteX9" fmla="*/ 3726851 w 3726851"/>
              <a:gd name="connsiteY9" fmla="*/ 1944680 h 2021684"/>
              <a:gd name="connsiteX10" fmla="*/ 0 w 3726851"/>
              <a:gd name="connsiteY10" fmla="*/ 1944680 h 2021684"/>
              <a:gd name="connsiteX11" fmla="*/ 0 w 3726851"/>
              <a:gd name="connsiteY11" fmla="*/ 972344 h 2021684"/>
              <a:gd name="connsiteX12" fmla="*/ 0 w 3726851"/>
              <a:gd name="connsiteY12" fmla="*/ 388938 h 2021684"/>
              <a:gd name="connsiteX13" fmla="*/ 0 w 3726851"/>
              <a:gd name="connsiteY13" fmla="*/ 388938 h 2021684"/>
              <a:gd name="connsiteX14" fmla="*/ 0 w 3726851"/>
              <a:gd name="connsiteY14" fmla="*/ 388945 h 2021684"/>
              <a:gd name="connsiteX0" fmla="*/ 0 w 3726851"/>
              <a:gd name="connsiteY0" fmla="*/ 388945 h 1950420"/>
              <a:gd name="connsiteX1" fmla="*/ 388945 w 3726851"/>
              <a:gd name="connsiteY1" fmla="*/ 0 h 1950420"/>
              <a:gd name="connsiteX2" fmla="*/ 2173996 w 3726851"/>
              <a:gd name="connsiteY2" fmla="*/ 0 h 1950420"/>
              <a:gd name="connsiteX3" fmla="*/ 3105709 w 3726851"/>
              <a:gd name="connsiteY3" fmla="*/ 0 h 1950420"/>
              <a:gd name="connsiteX4" fmla="*/ 3337906 w 3726851"/>
              <a:gd name="connsiteY4" fmla="*/ 0 h 1950420"/>
              <a:gd name="connsiteX5" fmla="*/ 3726851 w 3726851"/>
              <a:gd name="connsiteY5" fmla="*/ 388945 h 1950420"/>
              <a:gd name="connsiteX6" fmla="*/ 3726851 w 3726851"/>
              <a:gd name="connsiteY6" fmla="*/ 388938 h 1950420"/>
              <a:gd name="connsiteX7" fmla="*/ 3726851 w 3726851"/>
              <a:gd name="connsiteY7" fmla="*/ 388938 h 1950420"/>
              <a:gd name="connsiteX8" fmla="*/ 3726851 w 3726851"/>
              <a:gd name="connsiteY8" fmla="*/ 972344 h 1950420"/>
              <a:gd name="connsiteX9" fmla="*/ 3726851 w 3726851"/>
              <a:gd name="connsiteY9" fmla="*/ 1944680 h 1950420"/>
              <a:gd name="connsiteX10" fmla="*/ 0 w 3726851"/>
              <a:gd name="connsiteY10" fmla="*/ 1944680 h 1950420"/>
              <a:gd name="connsiteX11" fmla="*/ 0 w 3726851"/>
              <a:gd name="connsiteY11" fmla="*/ 972344 h 1950420"/>
              <a:gd name="connsiteX12" fmla="*/ 0 w 3726851"/>
              <a:gd name="connsiteY12" fmla="*/ 388938 h 1950420"/>
              <a:gd name="connsiteX13" fmla="*/ 0 w 3726851"/>
              <a:gd name="connsiteY13" fmla="*/ 388938 h 1950420"/>
              <a:gd name="connsiteX14" fmla="*/ 0 w 3726851"/>
              <a:gd name="connsiteY14" fmla="*/ 388945 h 1950420"/>
              <a:gd name="connsiteX0" fmla="*/ 0 w 3726851"/>
              <a:gd name="connsiteY0" fmla="*/ 388945 h 1952380"/>
              <a:gd name="connsiteX1" fmla="*/ 388945 w 3726851"/>
              <a:gd name="connsiteY1" fmla="*/ 0 h 1952380"/>
              <a:gd name="connsiteX2" fmla="*/ 2173996 w 3726851"/>
              <a:gd name="connsiteY2" fmla="*/ 0 h 1952380"/>
              <a:gd name="connsiteX3" fmla="*/ 3105709 w 3726851"/>
              <a:gd name="connsiteY3" fmla="*/ 0 h 1952380"/>
              <a:gd name="connsiteX4" fmla="*/ 3337906 w 3726851"/>
              <a:gd name="connsiteY4" fmla="*/ 0 h 1952380"/>
              <a:gd name="connsiteX5" fmla="*/ 3726851 w 3726851"/>
              <a:gd name="connsiteY5" fmla="*/ 388945 h 1952380"/>
              <a:gd name="connsiteX6" fmla="*/ 3726851 w 3726851"/>
              <a:gd name="connsiteY6" fmla="*/ 388938 h 1952380"/>
              <a:gd name="connsiteX7" fmla="*/ 3726851 w 3726851"/>
              <a:gd name="connsiteY7" fmla="*/ 388938 h 1952380"/>
              <a:gd name="connsiteX8" fmla="*/ 3726851 w 3726851"/>
              <a:gd name="connsiteY8" fmla="*/ 972344 h 1952380"/>
              <a:gd name="connsiteX9" fmla="*/ 3726851 w 3726851"/>
              <a:gd name="connsiteY9" fmla="*/ 1944680 h 1952380"/>
              <a:gd name="connsiteX10" fmla="*/ 0 w 3726851"/>
              <a:gd name="connsiteY10" fmla="*/ 1944680 h 1952380"/>
              <a:gd name="connsiteX11" fmla="*/ 0 w 3726851"/>
              <a:gd name="connsiteY11" fmla="*/ 972344 h 1952380"/>
              <a:gd name="connsiteX12" fmla="*/ 0 w 3726851"/>
              <a:gd name="connsiteY12" fmla="*/ 388938 h 1952380"/>
              <a:gd name="connsiteX13" fmla="*/ 0 w 3726851"/>
              <a:gd name="connsiteY13" fmla="*/ 388938 h 1952380"/>
              <a:gd name="connsiteX14" fmla="*/ 0 w 3726851"/>
              <a:gd name="connsiteY14" fmla="*/ 388945 h 1952380"/>
              <a:gd name="connsiteX0" fmla="*/ 0 w 3726851"/>
              <a:gd name="connsiteY0" fmla="*/ 388945 h 1964416"/>
              <a:gd name="connsiteX1" fmla="*/ 388945 w 3726851"/>
              <a:gd name="connsiteY1" fmla="*/ 0 h 1964416"/>
              <a:gd name="connsiteX2" fmla="*/ 2173996 w 3726851"/>
              <a:gd name="connsiteY2" fmla="*/ 0 h 1964416"/>
              <a:gd name="connsiteX3" fmla="*/ 3105709 w 3726851"/>
              <a:gd name="connsiteY3" fmla="*/ 0 h 1964416"/>
              <a:gd name="connsiteX4" fmla="*/ 3337906 w 3726851"/>
              <a:gd name="connsiteY4" fmla="*/ 0 h 1964416"/>
              <a:gd name="connsiteX5" fmla="*/ 3726851 w 3726851"/>
              <a:gd name="connsiteY5" fmla="*/ 388945 h 1964416"/>
              <a:gd name="connsiteX6" fmla="*/ 3726851 w 3726851"/>
              <a:gd name="connsiteY6" fmla="*/ 388938 h 1964416"/>
              <a:gd name="connsiteX7" fmla="*/ 3726851 w 3726851"/>
              <a:gd name="connsiteY7" fmla="*/ 388938 h 1964416"/>
              <a:gd name="connsiteX8" fmla="*/ 3726851 w 3726851"/>
              <a:gd name="connsiteY8" fmla="*/ 972344 h 1964416"/>
              <a:gd name="connsiteX9" fmla="*/ 3726851 w 3726851"/>
              <a:gd name="connsiteY9" fmla="*/ 1944680 h 1964416"/>
              <a:gd name="connsiteX10" fmla="*/ 0 w 3726851"/>
              <a:gd name="connsiteY10" fmla="*/ 1944680 h 1964416"/>
              <a:gd name="connsiteX11" fmla="*/ 0 w 3726851"/>
              <a:gd name="connsiteY11" fmla="*/ 972344 h 1964416"/>
              <a:gd name="connsiteX12" fmla="*/ 0 w 3726851"/>
              <a:gd name="connsiteY12" fmla="*/ 388938 h 1964416"/>
              <a:gd name="connsiteX13" fmla="*/ 0 w 3726851"/>
              <a:gd name="connsiteY13" fmla="*/ 388938 h 1964416"/>
              <a:gd name="connsiteX14" fmla="*/ 0 w 3726851"/>
              <a:gd name="connsiteY14" fmla="*/ 388945 h 1964416"/>
              <a:gd name="connsiteX0" fmla="*/ 0 w 3726851"/>
              <a:gd name="connsiteY0" fmla="*/ 388945 h 1959632"/>
              <a:gd name="connsiteX1" fmla="*/ 388945 w 3726851"/>
              <a:gd name="connsiteY1" fmla="*/ 0 h 1959632"/>
              <a:gd name="connsiteX2" fmla="*/ 2173996 w 3726851"/>
              <a:gd name="connsiteY2" fmla="*/ 0 h 1959632"/>
              <a:gd name="connsiteX3" fmla="*/ 3105709 w 3726851"/>
              <a:gd name="connsiteY3" fmla="*/ 0 h 1959632"/>
              <a:gd name="connsiteX4" fmla="*/ 3337906 w 3726851"/>
              <a:gd name="connsiteY4" fmla="*/ 0 h 1959632"/>
              <a:gd name="connsiteX5" fmla="*/ 3726851 w 3726851"/>
              <a:gd name="connsiteY5" fmla="*/ 388945 h 1959632"/>
              <a:gd name="connsiteX6" fmla="*/ 3726851 w 3726851"/>
              <a:gd name="connsiteY6" fmla="*/ 388938 h 1959632"/>
              <a:gd name="connsiteX7" fmla="*/ 3726851 w 3726851"/>
              <a:gd name="connsiteY7" fmla="*/ 388938 h 1959632"/>
              <a:gd name="connsiteX8" fmla="*/ 3726851 w 3726851"/>
              <a:gd name="connsiteY8" fmla="*/ 972344 h 1959632"/>
              <a:gd name="connsiteX9" fmla="*/ 3726851 w 3726851"/>
              <a:gd name="connsiteY9" fmla="*/ 1944680 h 1959632"/>
              <a:gd name="connsiteX10" fmla="*/ 0 w 3726851"/>
              <a:gd name="connsiteY10" fmla="*/ 1944680 h 1959632"/>
              <a:gd name="connsiteX11" fmla="*/ 0 w 3726851"/>
              <a:gd name="connsiteY11" fmla="*/ 972344 h 1959632"/>
              <a:gd name="connsiteX12" fmla="*/ 0 w 3726851"/>
              <a:gd name="connsiteY12" fmla="*/ 388938 h 1959632"/>
              <a:gd name="connsiteX13" fmla="*/ 0 w 3726851"/>
              <a:gd name="connsiteY13" fmla="*/ 388938 h 1959632"/>
              <a:gd name="connsiteX14" fmla="*/ 0 w 3726851"/>
              <a:gd name="connsiteY14" fmla="*/ 388945 h 1959632"/>
              <a:gd name="connsiteX0" fmla="*/ 0 w 3726851"/>
              <a:gd name="connsiteY0" fmla="*/ 388945 h 1944681"/>
              <a:gd name="connsiteX1" fmla="*/ 388945 w 3726851"/>
              <a:gd name="connsiteY1" fmla="*/ 0 h 1944681"/>
              <a:gd name="connsiteX2" fmla="*/ 2173996 w 3726851"/>
              <a:gd name="connsiteY2" fmla="*/ 0 h 1944681"/>
              <a:gd name="connsiteX3" fmla="*/ 3105709 w 3726851"/>
              <a:gd name="connsiteY3" fmla="*/ 0 h 1944681"/>
              <a:gd name="connsiteX4" fmla="*/ 3337906 w 3726851"/>
              <a:gd name="connsiteY4" fmla="*/ 0 h 1944681"/>
              <a:gd name="connsiteX5" fmla="*/ 3726851 w 3726851"/>
              <a:gd name="connsiteY5" fmla="*/ 388945 h 1944681"/>
              <a:gd name="connsiteX6" fmla="*/ 3726851 w 3726851"/>
              <a:gd name="connsiteY6" fmla="*/ 388938 h 1944681"/>
              <a:gd name="connsiteX7" fmla="*/ 3726851 w 3726851"/>
              <a:gd name="connsiteY7" fmla="*/ 388938 h 1944681"/>
              <a:gd name="connsiteX8" fmla="*/ 3726851 w 3726851"/>
              <a:gd name="connsiteY8" fmla="*/ 972344 h 1944681"/>
              <a:gd name="connsiteX9" fmla="*/ 3726851 w 3726851"/>
              <a:gd name="connsiteY9" fmla="*/ 1944680 h 1944681"/>
              <a:gd name="connsiteX10" fmla="*/ 0 w 3726851"/>
              <a:gd name="connsiteY10" fmla="*/ 1944680 h 1944681"/>
              <a:gd name="connsiteX11" fmla="*/ 0 w 3726851"/>
              <a:gd name="connsiteY11" fmla="*/ 972344 h 1944681"/>
              <a:gd name="connsiteX12" fmla="*/ 0 w 3726851"/>
              <a:gd name="connsiteY12" fmla="*/ 388938 h 1944681"/>
              <a:gd name="connsiteX13" fmla="*/ 0 w 3726851"/>
              <a:gd name="connsiteY13" fmla="*/ 388938 h 1944681"/>
              <a:gd name="connsiteX14" fmla="*/ 0 w 3726851"/>
              <a:gd name="connsiteY14" fmla="*/ 388945 h 1944681"/>
              <a:gd name="connsiteX0" fmla="*/ 0 w 3726851"/>
              <a:gd name="connsiteY0" fmla="*/ 388945 h 2283291"/>
              <a:gd name="connsiteX1" fmla="*/ 388945 w 3726851"/>
              <a:gd name="connsiteY1" fmla="*/ 0 h 2283291"/>
              <a:gd name="connsiteX2" fmla="*/ 2173996 w 3726851"/>
              <a:gd name="connsiteY2" fmla="*/ 0 h 2283291"/>
              <a:gd name="connsiteX3" fmla="*/ 3105709 w 3726851"/>
              <a:gd name="connsiteY3" fmla="*/ 0 h 2283291"/>
              <a:gd name="connsiteX4" fmla="*/ 3337906 w 3726851"/>
              <a:gd name="connsiteY4" fmla="*/ 0 h 2283291"/>
              <a:gd name="connsiteX5" fmla="*/ 3726851 w 3726851"/>
              <a:gd name="connsiteY5" fmla="*/ 388945 h 2283291"/>
              <a:gd name="connsiteX6" fmla="*/ 3726851 w 3726851"/>
              <a:gd name="connsiteY6" fmla="*/ 388938 h 2283291"/>
              <a:gd name="connsiteX7" fmla="*/ 3726851 w 3726851"/>
              <a:gd name="connsiteY7" fmla="*/ 388938 h 2283291"/>
              <a:gd name="connsiteX8" fmla="*/ 3726851 w 3726851"/>
              <a:gd name="connsiteY8" fmla="*/ 972344 h 2283291"/>
              <a:gd name="connsiteX9" fmla="*/ 3718653 w 3726851"/>
              <a:gd name="connsiteY9" fmla="*/ 2283291 h 2283291"/>
              <a:gd name="connsiteX10" fmla="*/ 0 w 3726851"/>
              <a:gd name="connsiteY10" fmla="*/ 1944680 h 2283291"/>
              <a:gd name="connsiteX11" fmla="*/ 0 w 3726851"/>
              <a:gd name="connsiteY11" fmla="*/ 972344 h 2283291"/>
              <a:gd name="connsiteX12" fmla="*/ 0 w 3726851"/>
              <a:gd name="connsiteY12" fmla="*/ 388938 h 2283291"/>
              <a:gd name="connsiteX13" fmla="*/ 0 w 3726851"/>
              <a:gd name="connsiteY13" fmla="*/ 388938 h 2283291"/>
              <a:gd name="connsiteX14" fmla="*/ 0 w 3726851"/>
              <a:gd name="connsiteY14" fmla="*/ 388945 h 2283291"/>
              <a:gd name="connsiteX0" fmla="*/ 0 w 3726851"/>
              <a:gd name="connsiteY0" fmla="*/ 388945 h 2299415"/>
              <a:gd name="connsiteX1" fmla="*/ 388945 w 3726851"/>
              <a:gd name="connsiteY1" fmla="*/ 0 h 2299415"/>
              <a:gd name="connsiteX2" fmla="*/ 2173996 w 3726851"/>
              <a:gd name="connsiteY2" fmla="*/ 0 h 2299415"/>
              <a:gd name="connsiteX3" fmla="*/ 3105709 w 3726851"/>
              <a:gd name="connsiteY3" fmla="*/ 0 h 2299415"/>
              <a:gd name="connsiteX4" fmla="*/ 3337906 w 3726851"/>
              <a:gd name="connsiteY4" fmla="*/ 0 h 2299415"/>
              <a:gd name="connsiteX5" fmla="*/ 3726851 w 3726851"/>
              <a:gd name="connsiteY5" fmla="*/ 388945 h 2299415"/>
              <a:gd name="connsiteX6" fmla="*/ 3726851 w 3726851"/>
              <a:gd name="connsiteY6" fmla="*/ 388938 h 2299415"/>
              <a:gd name="connsiteX7" fmla="*/ 3726851 w 3726851"/>
              <a:gd name="connsiteY7" fmla="*/ 388938 h 2299415"/>
              <a:gd name="connsiteX8" fmla="*/ 3726851 w 3726851"/>
              <a:gd name="connsiteY8" fmla="*/ 972344 h 2299415"/>
              <a:gd name="connsiteX9" fmla="*/ 3718653 w 3726851"/>
              <a:gd name="connsiteY9" fmla="*/ 2283291 h 2299415"/>
              <a:gd name="connsiteX10" fmla="*/ 16397 w 3726851"/>
              <a:gd name="connsiteY10" fmla="*/ 2299415 h 2299415"/>
              <a:gd name="connsiteX11" fmla="*/ 0 w 3726851"/>
              <a:gd name="connsiteY11" fmla="*/ 972344 h 2299415"/>
              <a:gd name="connsiteX12" fmla="*/ 0 w 3726851"/>
              <a:gd name="connsiteY12" fmla="*/ 388938 h 2299415"/>
              <a:gd name="connsiteX13" fmla="*/ 0 w 3726851"/>
              <a:gd name="connsiteY13" fmla="*/ 388938 h 2299415"/>
              <a:gd name="connsiteX14" fmla="*/ 0 w 3726851"/>
              <a:gd name="connsiteY14" fmla="*/ 388945 h 2299415"/>
              <a:gd name="connsiteX0" fmla="*/ 0 w 3726851"/>
              <a:gd name="connsiteY0" fmla="*/ 388945 h 2363912"/>
              <a:gd name="connsiteX1" fmla="*/ 388945 w 3726851"/>
              <a:gd name="connsiteY1" fmla="*/ 0 h 2363912"/>
              <a:gd name="connsiteX2" fmla="*/ 2173996 w 3726851"/>
              <a:gd name="connsiteY2" fmla="*/ 0 h 2363912"/>
              <a:gd name="connsiteX3" fmla="*/ 3105709 w 3726851"/>
              <a:gd name="connsiteY3" fmla="*/ 0 h 2363912"/>
              <a:gd name="connsiteX4" fmla="*/ 3337906 w 3726851"/>
              <a:gd name="connsiteY4" fmla="*/ 0 h 2363912"/>
              <a:gd name="connsiteX5" fmla="*/ 3726851 w 3726851"/>
              <a:gd name="connsiteY5" fmla="*/ 388945 h 2363912"/>
              <a:gd name="connsiteX6" fmla="*/ 3726851 w 3726851"/>
              <a:gd name="connsiteY6" fmla="*/ 388938 h 2363912"/>
              <a:gd name="connsiteX7" fmla="*/ 3726851 w 3726851"/>
              <a:gd name="connsiteY7" fmla="*/ 388938 h 2363912"/>
              <a:gd name="connsiteX8" fmla="*/ 3726851 w 3726851"/>
              <a:gd name="connsiteY8" fmla="*/ 972344 h 2363912"/>
              <a:gd name="connsiteX9" fmla="*/ 3710454 w 3726851"/>
              <a:gd name="connsiteY9" fmla="*/ 2363912 h 2363912"/>
              <a:gd name="connsiteX10" fmla="*/ 16397 w 3726851"/>
              <a:gd name="connsiteY10" fmla="*/ 2299415 h 2363912"/>
              <a:gd name="connsiteX11" fmla="*/ 0 w 3726851"/>
              <a:gd name="connsiteY11" fmla="*/ 972344 h 2363912"/>
              <a:gd name="connsiteX12" fmla="*/ 0 w 3726851"/>
              <a:gd name="connsiteY12" fmla="*/ 388938 h 2363912"/>
              <a:gd name="connsiteX13" fmla="*/ 0 w 3726851"/>
              <a:gd name="connsiteY13" fmla="*/ 388938 h 2363912"/>
              <a:gd name="connsiteX14" fmla="*/ 0 w 3726851"/>
              <a:gd name="connsiteY14" fmla="*/ 388945 h 2363912"/>
              <a:gd name="connsiteX0" fmla="*/ 0 w 3726851"/>
              <a:gd name="connsiteY0" fmla="*/ 388945 h 2412285"/>
              <a:gd name="connsiteX1" fmla="*/ 388945 w 3726851"/>
              <a:gd name="connsiteY1" fmla="*/ 0 h 2412285"/>
              <a:gd name="connsiteX2" fmla="*/ 2173996 w 3726851"/>
              <a:gd name="connsiteY2" fmla="*/ 0 h 2412285"/>
              <a:gd name="connsiteX3" fmla="*/ 3105709 w 3726851"/>
              <a:gd name="connsiteY3" fmla="*/ 0 h 2412285"/>
              <a:gd name="connsiteX4" fmla="*/ 3337906 w 3726851"/>
              <a:gd name="connsiteY4" fmla="*/ 0 h 2412285"/>
              <a:gd name="connsiteX5" fmla="*/ 3726851 w 3726851"/>
              <a:gd name="connsiteY5" fmla="*/ 388945 h 2412285"/>
              <a:gd name="connsiteX6" fmla="*/ 3726851 w 3726851"/>
              <a:gd name="connsiteY6" fmla="*/ 388938 h 2412285"/>
              <a:gd name="connsiteX7" fmla="*/ 3726851 w 3726851"/>
              <a:gd name="connsiteY7" fmla="*/ 388938 h 2412285"/>
              <a:gd name="connsiteX8" fmla="*/ 3726851 w 3726851"/>
              <a:gd name="connsiteY8" fmla="*/ 972344 h 2412285"/>
              <a:gd name="connsiteX9" fmla="*/ 3710454 w 3726851"/>
              <a:gd name="connsiteY9" fmla="*/ 2363912 h 2412285"/>
              <a:gd name="connsiteX10" fmla="*/ 8198 w 3726851"/>
              <a:gd name="connsiteY10" fmla="*/ 2412285 h 2412285"/>
              <a:gd name="connsiteX11" fmla="*/ 0 w 3726851"/>
              <a:gd name="connsiteY11" fmla="*/ 972344 h 2412285"/>
              <a:gd name="connsiteX12" fmla="*/ 0 w 3726851"/>
              <a:gd name="connsiteY12" fmla="*/ 388938 h 2412285"/>
              <a:gd name="connsiteX13" fmla="*/ 0 w 3726851"/>
              <a:gd name="connsiteY13" fmla="*/ 388938 h 2412285"/>
              <a:gd name="connsiteX14" fmla="*/ 0 w 3726851"/>
              <a:gd name="connsiteY14" fmla="*/ 388945 h 2412285"/>
              <a:gd name="connsiteX0" fmla="*/ 0 w 3726851"/>
              <a:gd name="connsiteY0" fmla="*/ 388945 h 2363912"/>
              <a:gd name="connsiteX1" fmla="*/ 388945 w 3726851"/>
              <a:gd name="connsiteY1" fmla="*/ 0 h 2363912"/>
              <a:gd name="connsiteX2" fmla="*/ 2173996 w 3726851"/>
              <a:gd name="connsiteY2" fmla="*/ 0 h 2363912"/>
              <a:gd name="connsiteX3" fmla="*/ 3105709 w 3726851"/>
              <a:gd name="connsiteY3" fmla="*/ 0 h 2363912"/>
              <a:gd name="connsiteX4" fmla="*/ 3337906 w 3726851"/>
              <a:gd name="connsiteY4" fmla="*/ 0 h 2363912"/>
              <a:gd name="connsiteX5" fmla="*/ 3726851 w 3726851"/>
              <a:gd name="connsiteY5" fmla="*/ 388945 h 2363912"/>
              <a:gd name="connsiteX6" fmla="*/ 3726851 w 3726851"/>
              <a:gd name="connsiteY6" fmla="*/ 388938 h 2363912"/>
              <a:gd name="connsiteX7" fmla="*/ 3726851 w 3726851"/>
              <a:gd name="connsiteY7" fmla="*/ 388938 h 2363912"/>
              <a:gd name="connsiteX8" fmla="*/ 3726851 w 3726851"/>
              <a:gd name="connsiteY8" fmla="*/ 972344 h 2363912"/>
              <a:gd name="connsiteX9" fmla="*/ 3710454 w 3726851"/>
              <a:gd name="connsiteY9" fmla="*/ 2363912 h 2363912"/>
              <a:gd name="connsiteX10" fmla="*/ 8198 w 3726851"/>
              <a:gd name="connsiteY10" fmla="*/ 2363912 h 2363912"/>
              <a:gd name="connsiteX11" fmla="*/ 0 w 3726851"/>
              <a:gd name="connsiteY11" fmla="*/ 972344 h 2363912"/>
              <a:gd name="connsiteX12" fmla="*/ 0 w 3726851"/>
              <a:gd name="connsiteY12" fmla="*/ 388938 h 2363912"/>
              <a:gd name="connsiteX13" fmla="*/ 0 w 3726851"/>
              <a:gd name="connsiteY13" fmla="*/ 388938 h 2363912"/>
              <a:gd name="connsiteX14" fmla="*/ 0 w 3726851"/>
              <a:gd name="connsiteY14" fmla="*/ 388945 h 2363912"/>
              <a:gd name="connsiteX0" fmla="*/ 0 w 3726851"/>
              <a:gd name="connsiteY0" fmla="*/ 388945 h 2363912"/>
              <a:gd name="connsiteX1" fmla="*/ 388945 w 3726851"/>
              <a:gd name="connsiteY1" fmla="*/ 0 h 2363912"/>
              <a:gd name="connsiteX2" fmla="*/ 2173996 w 3726851"/>
              <a:gd name="connsiteY2" fmla="*/ 0 h 2363912"/>
              <a:gd name="connsiteX3" fmla="*/ 3105709 w 3726851"/>
              <a:gd name="connsiteY3" fmla="*/ 0 h 2363912"/>
              <a:gd name="connsiteX4" fmla="*/ 3337906 w 3726851"/>
              <a:gd name="connsiteY4" fmla="*/ 0 h 2363912"/>
              <a:gd name="connsiteX5" fmla="*/ 3726851 w 3726851"/>
              <a:gd name="connsiteY5" fmla="*/ 388945 h 2363912"/>
              <a:gd name="connsiteX6" fmla="*/ 3726851 w 3726851"/>
              <a:gd name="connsiteY6" fmla="*/ 388938 h 2363912"/>
              <a:gd name="connsiteX7" fmla="*/ 3726851 w 3726851"/>
              <a:gd name="connsiteY7" fmla="*/ 388938 h 2363912"/>
              <a:gd name="connsiteX8" fmla="*/ 3726851 w 3726851"/>
              <a:gd name="connsiteY8" fmla="*/ 972344 h 2363912"/>
              <a:gd name="connsiteX9" fmla="*/ 3722752 w 3726851"/>
              <a:gd name="connsiteY9" fmla="*/ 2363912 h 2363912"/>
              <a:gd name="connsiteX10" fmla="*/ 8198 w 3726851"/>
              <a:gd name="connsiteY10" fmla="*/ 2363912 h 2363912"/>
              <a:gd name="connsiteX11" fmla="*/ 0 w 3726851"/>
              <a:gd name="connsiteY11" fmla="*/ 972344 h 2363912"/>
              <a:gd name="connsiteX12" fmla="*/ 0 w 3726851"/>
              <a:gd name="connsiteY12" fmla="*/ 388938 h 2363912"/>
              <a:gd name="connsiteX13" fmla="*/ 0 w 3726851"/>
              <a:gd name="connsiteY13" fmla="*/ 388938 h 2363912"/>
              <a:gd name="connsiteX14" fmla="*/ 0 w 3726851"/>
              <a:gd name="connsiteY14" fmla="*/ 388945 h 2363912"/>
              <a:gd name="connsiteX0" fmla="*/ 0 w 3726851"/>
              <a:gd name="connsiteY0" fmla="*/ 388945 h 2363912"/>
              <a:gd name="connsiteX1" fmla="*/ 388945 w 3726851"/>
              <a:gd name="connsiteY1" fmla="*/ 0 h 2363912"/>
              <a:gd name="connsiteX2" fmla="*/ 2173996 w 3726851"/>
              <a:gd name="connsiteY2" fmla="*/ 0 h 2363912"/>
              <a:gd name="connsiteX3" fmla="*/ 3105709 w 3726851"/>
              <a:gd name="connsiteY3" fmla="*/ 0 h 2363912"/>
              <a:gd name="connsiteX4" fmla="*/ 3337906 w 3726851"/>
              <a:gd name="connsiteY4" fmla="*/ 0 h 2363912"/>
              <a:gd name="connsiteX5" fmla="*/ 3726851 w 3726851"/>
              <a:gd name="connsiteY5" fmla="*/ 388945 h 2363912"/>
              <a:gd name="connsiteX6" fmla="*/ 3726851 w 3726851"/>
              <a:gd name="connsiteY6" fmla="*/ 388938 h 2363912"/>
              <a:gd name="connsiteX7" fmla="*/ 3726851 w 3726851"/>
              <a:gd name="connsiteY7" fmla="*/ 388938 h 2363912"/>
              <a:gd name="connsiteX8" fmla="*/ 3726851 w 3726851"/>
              <a:gd name="connsiteY8" fmla="*/ 972344 h 2363912"/>
              <a:gd name="connsiteX9" fmla="*/ 3722752 w 3726851"/>
              <a:gd name="connsiteY9" fmla="*/ 2363912 h 2363912"/>
              <a:gd name="connsiteX10" fmla="*/ 8198 w 3726851"/>
              <a:gd name="connsiteY10" fmla="*/ 2363912 h 2363912"/>
              <a:gd name="connsiteX11" fmla="*/ 0 w 3726851"/>
              <a:gd name="connsiteY11" fmla="*/ 972344 h 2363912"/>
              <a:gd name="connsiteX12" fmla="*/ 0 w 3726851"/>
              <a:gd name="connsiteY12" fmla="*/ 388938 h 2363912"/>
              <a:gd name="connsiteX13" fmla="*/ 0 w 3726851"/>
              <a:gd name="connsiteY13" fmla="*/ 388938 h 2363912"/>
              <a:gd name="connsiteX14" fmla="*/ 0 w 3726851"/>
              <a:gd name="connsiteY14" fmla="*/ 388945 h 2363912"/>
              <a:gd name="connsiteX0" fmla="*/ 0 w 3726851"/>
              <a:gd name="connsiteY0" fmla="*/ 388945 h 2363912"/>
              <a:gd name="connsiteX1" fmla="*/ 388945 w 3726851"/>
              <a:gd name="connsiteY1" fmla="*/ 0 h 2363912"/>
              <a:gd name="connsiteX2" fmla="*/ 2173996 w 3726851"/>
              <a:gd name="connsiteY2" fmla="*/ 0 h 2363912"/>
              <a:gd name="connsiteX3" fmla="*/ 3105709 w 3726851"/>
              <a:gd name="connsiteY3" fmla="*/ 0 h 2363912"/>
              <a:gd name="connsiteX4" fmla="*/ 3337906 w 3726851"/>
              <a:gd name="connsiteY4" fmla="*/ 0 h 2363912"/>
              <a:gd name="connsiteX5" fmla="*/ 3726851 w 3726851"/>
              <a:gd name="connsiteY5" fmla="*/ 388945 h 2363912"/>
              <a:gd name="connsiteX6" fmla="*/ 3726851 w 3726851"/>
              <a:gd name="connsiteY6" fmla="*/ 388938 h 2363912"/>
              <a:gd name="connsiteX7" fmla="*/ 3726851 w 3726851"/>
              <a:gd name="connsiteY7" fmla="*/ 388938 h 2363912"/>
              <a:gd name="connsiteX8" fmla="*/ 3726851 w 3726851"/>
              <a:gd name="connsiteY8" fmla="*/ 972344 h 2363912"/>
              <a:gd name="connsiteX9" fmla="*/ 3722752 w 3726851"/>
              <a:gd name="connsiteY9" fmla="*/ 2363912 h 2363912"/>
              <a:gd name="connsiteX10" fmla="*/ 5123 w 3726851"/>
              <a:gd name="connsiteY10" fmla="*/ 2363912 h 2363912"/>
              <a:gd name="connsiteX11" fmla="*/ 0 w 3726851"/>
              <a:gd name="connsiteY11" fmla="*/ 972344 h 2363912"/>
              <a:gd name="connsiteX12" fmla="*/ 0 w 3726851"/>
              <a:gd name="connsiteY12" fmla="*/ 388938 h 2363912"/>
              <a:gd name="connsiteX13" fmla="*/ 0 w 3726851"/>
              <a:gd name="connsiteY13" fmla="*/ 388938 h 2363912"/>
              <a:gd name="connsiteX14" fmla="*/ 0 w 3726851"/>
              <a:gd name="connsiteY14" fmla="*/ 388945 h 2363912"/>
              <a:gd name="connsiteX0" fmla="*/ 0 w 3739434"/>
              <a:gd name="connsiteY0" fmla="*/ 388945 h 2363912"/>
              <a:gd name="connsiteX1" fmla="*/ 388945 w 3739434"/>
              <a:gd name="connsiteY1" fmla="*/ 0 h 2363912"/>
              <a:gd name="connsiteX2" fmla="*/ 2173996 w 3739434"/>
              <a:gd name="connsiteY2" fmla="*/ 0 h 2363912"/>
              <a:gd name="connsiteX3" fmla="*/ 3105709 w 3739434"/>
              <a:gd name="connsiteY3" fmla="*/ 0 h 2363912"/>
              <a:gd name="connsiteX4" fmla="*/ 3337906 w 3739434"/>
              <a:gd name="connsiteY4" fmla="*/ 0 h 2363912"/>
              <a:gd name="connsiteX5" fmla="*/ 3726851 w 3739434"/>
              <a:gd name="connsiteY5" fmla="*/ 388945 h 2363912"/>
              <a:gd name="connsiteX6" fmla="*/ 3726851 w 3739434"/>
              <a:gd name="connsiteY6" fmla="*/ 388938 h 2363912"/>
              <a:gd name="connsiteX7" fmla="*/ 3726851 w 3739434"/>
              <a:gd name="connsiteY7" fmla="*/ 388938 h 2363912"/>
              <a:gd name="connsiteX8" fmla="*/ 3726851 w 3739434"/>
              <a:gd name="connsiteY8" fmla="*/ 972344 h 2363912"/>
              <a:gd name="connsiteX9" fmla="*/ 3739148 w 3739434"/>
              <a:gd name="connsiteY9" fmla="*/ 2363912 h 2363912"/>
              <a:gd name="connsiteX10" fmla="*/ 5123 w 3739434"/>
              <a:gd name="connsiteY10" fmla="*/ 2363912 h 2363912"/>
              <a:gd name="connsiteX11" fmla="*/ 0 w 3739434"/>
              <a:gd name="connsiteY11" fmla="*/ 972344 h 2363912"/>
              <a:gd name="connsiteX12" fmla="*/ 0 w 3739434"/>
              <a:gd name="connsiteY12" fmla="*/ 388938 h 2363912"/>
              <a:gd name="connsiteX13" fmla="*/ 0 w 3739434"/>
              <a:gd name="connsiteY13" fmla="*/ 388938 h 2363912"/>
              <a:gd name="connsiteX14" fmla="*/ 0 w 3739434"/>
              <a:gd name="connsiteY14" fmla="*/ 388945 h 2363912"/>
              <a:gd name="connsiteX0" fmla="*/ 0 w 3726851"/>
              <a:gd name="connsiteY0" fmla="*/ 388945 h 2376004"/>
              <a:gd name="connsiteX1" fmla="*/ 388945 w 3726851"/>
              <a:gd name="connsiteY1" fmla="*/ 0 h 2376004"/>
              <a:gd name="connsiteX2" fmla="*/ 2173996 w 3726851"/>
              <a:gd name="connsiteY2" fmla="*/ 0 h 2376004"/>
              <a:gd name="connsiteX3" fmla="*/ 3105709 w 3726851"/>
              <a:gd name="connsiteY3" fmla="*/ 0 h 2376004"/>
              <a:gd name="connsiteX4" fmla="*/ 3337906 w 3726851"/>
              <a:gd name="connsiteY4" fmla="*/ 0 h 2376004"/>
              <a:gd name="connsiteX5" fmla="*/ 3726851 w 3726851"/>
              <a:gd name="connsiteY5" fmla="*/ 388945 h 2376004"/>
              <a:gd name="connsiteX6" fmla="*/ 3726851 w 3726851"/>
              <a:gd name="connsiteY6" fmla="*/ 388938 h 2376004"/>
              <a:gd name="connsiteX7" fmla="*/ 3726851 w 3726851"/>
              <a:gd name="connsiteY7" fmla="*/ 388938 h 2376004"/>
              <a:gd name="connsiteX8" fmla="*/ 3726851 w 3726851"/>
              <a:gd name="connsiteY8" fmla="*/ 972344 h 2376004"/>
              <a:gd name="connsiteX9" fmla="*/ 3723777 w 3726851"/>
              <a:gd name="connsiteY9" fmla="*/ 2376004 h 2376004"/>
              <a:gd name="connsiteX10" fmla="*/ 5123 w 3726851"/>
              <a:gd name="connsiteY10" fmla="*/ 2363912 h 2376004"/>
              <a:gd name="connsiteX11" fmla="*/ 0 w 3726851"/>
              <a:gd name="connsiteY11" fmla="*/ 972344 h 2376004"/>
              <a:gd name="connsiteX12" fmla="*/ 0 w 3726851"/>
              <a:gd name="connsiteY12" fmla="*/ 388938 h 2376004"/>
              <a:gd name="connsiteX13" fmla="*/ 0 w 3726851"/>
              <a:gd name="connsiteY13" fmla="*/ 388938 h 2376004"/>
              <a:gd name="connsiteX14" fmla="*/ 0 w 3726851"/>
              <a:gd name="connsiteY14" fmla="*/ 388945 h 2376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26851" h="2376004">
                <a:moveTo>
                  <a:pt x="0" y="388945"/>
                </a:moveTo>
                <a:cubicBezTo>
                  <a:pt x="0" y="174137"/>
                  <a:pt x="174137" y="0"/>
                  <a:pt x="388945" y="0"/>
                </a:cubicBezTo>
                <a:lnTo>
                  <a:pt x="2173996" y="0"/>
                </a:lnTo>
                <a:lnTo>
                  <a:pt x="3105709" y="0"/>
                </a:lnTo>
                <a:lnTo>
                  <a:pt x="3337906" y="0"/>
                </a:lnTo>
                <a:cubicBezTo>
                  <a:pt x="3552714" y="0"/>
                  <a:pt x="3726851" y="174137"/>
                  <a:pt x="3726851" y="388945"/>
                </a:cubicBezTo>
                <a:lnTo>
                  <a:pt x="3726851" y="388938"/>
                </a:lnTo>
                <a:lnTo>
                  <a:pt x="3726851" y="388938"/>
                </a:lnTo>
                <a:lnTo>
                  <a:pt x="3726851" y="972344"/>
                </a:lnTo>
                <a:cubicBezTo>
                  <a:pt x="3724118" y="1409326"/>
                  <a:pt x="3726510" y="1939022"/>
                  <a:pt x="3723777" y="2376004"/>
                </a:cubicBezTo>
                <a:lnTo>
                  <a:pt x="5123" y="2363912"/>
                </a:lnTo>
                <a:cubicBezTo>
                  <a:pt x="2390" y="1883932"/>
                  <a:pt x="2733" y="1452324"/>
                  <a:pt x="0" y="972344"/>
                </a:cubicBezTo>
                <a:lnTo>
                  <a:pt x="0" y="388938"/>
                </a:lnTo>
                <a:lnTo>
                  <a:pt x="0" y="388938"/>
                </a:lnTo>
                <a:lnTo>
                  <a:pt x="0" y="38894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665" rtlCol="0" anchor="t" anchorCtr="0"/>
          <a:lstStyle/>
          <a:p>
            <a:pPr algn="ctr"/>
            <a:r>
              <a:rPr lang="en-US" sz="1799" b="1" dirty="0">
                <a:solidFill>
                  <a:srgbClr val="FFFFFF"/>
                </a:solidFill>
                <a:latin typeface="Arial"/>
              </a:rPr>
              <a:t>AI (s</a:t>
            </a:r>
            <a:r>
              <a:rPr lang="sl-SI" sz="1799" b="1" dirty="0">
                <a:solidFill>
                  <a:srgbClr val="FFFFFF"/>
                </a:solidFill>
                <a:latin typeface="Arial"/>
              </a:rPr>
              <a:t>trojni vid</a:t>
            </a:r>
            <a:r>
              <a:rPr lang="en-US" sz="1799" b="1" dirty="0">
                <a:solidFill>
                  <a:srgbClr val="FFFFFF"/>
                </a:solidFill>
                <a:latin typeface="Arial"/>
              </a:rPr>
              <a:t>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96CF2F4-B845-4216-BF51-2E0D15303A0F}"/>
              </a:ext>
            </a:extLst>
          </p:cNvPr>
          <p:cNvSpPr/>
          <p:nvPr/>
        </p:nvSpPr>
        <p:spPr>
          <a:xfrm>
            <a:off x="124685" y="3470428"/>
            <a:ext cx="11942633" cy="427274"/>
          </a:xfrm>
          <a:prstGeom prst="rect">
            <a:avLst/>
          </a:prstGeom>
          <a:gradFill>
            <a:gsLst>
              <a:gs pos="0">
                <a:schemeClr val="bg1"/>
              </a:gs>
              <a:gs pos="27000">
                <a:schemeClr val="accent1"/>
              </a:gs>
              <a:gs pos="77000">
                <a:schemeClr val="accent1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b="1" dirty="0" err="1">
                <a:solidFill>
                  <a:srgbClr val="FFFFFF"/>
                </a:solidFill>
                <a:latin typeface="Arial"/>
              </a:rPr>
              <a:t>Analiza</a:t>
            </a:r>
            <a:r>
              <a:rPr lang="en-US" sz="1799" b="1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1799" b="1" dirty="0" err="1">
                <a:solidFill>
                  <a:srgbClr val="FFFFFF"/>
                </a:solidFill>
                <a:latin typeface="Arial"/>
              </a:rPr>
              <a:t>podatkov</a:t>
            </a:r>
            <a:r>
              <a:rPr lang="en-US" sz="1799" b="1" dirty="0">
                <a:solidFill>
                  <a:srgbClr val="FFFFFF"/>
                </a:solidFill>
                <a:latin typeface="Arial"/>
              </a:rPr>
              <a:t> in </a:t>
            </a:r>
            <a:r>
              <a:rPr lang="en-US" sz="1799" b="1" dirty="0" err="1">
                <a:solidFill>
                  <a:srgbClr val="FFFFFF"/>
                </a:solidFill>
                <a:latin typeface="Arial"/>
              </a:rPr>
              <a:t>modeliranje</a:t>
            </a:r>
            <a:endParaRPr lang="en-US" sz="1799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DB6EDA0-A808-44A7-BBF7-E815257FDD7B}"/>
              </a:ext>
            </a:extLst>
          </p:cNvPr>
          <p:cNvSpPr/>
          <p:nvPr/>
        </p:nvSpPr>
        <p:spPr>
          <a:xfrm>
            <a:off x="124685" y="3988257"/>
            <a:ext cx="11942633" cy="427274"/>
          </a:xfrm>
          <a:prstGeom prst="rect">
            <a:avLst/>
          </a:prstGeom>
          <a:gradFill>
            <a:gsLst>
              <a:gs pos="10000">
                <a:schemeClr val="bg1"/>
              </a:gs>
              <a:gs pos="40000">
                <a:schemeClr val="accent1"/>
              </a:gs>
              <a:gs pos="60000">
                <a:schemeClr val="accent1"/>
              </a:gs>
              <a:gs pos="9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1799" b="1" dirty="0">
                <a:solidFill>
                  <a:srgbClr val="FFFFFF"/>
                </a:solidFill>
                <a:latin typeface="Arial"/>
              </a:rPr>
              <a:t>Razvoj</a:t>
            </a:r>
            <a:r>
              <a:rPr lang="en-US" sz="1799" b="1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1799" b="1" dirty="0" err="1">
                <a:solidFill>
                  <a:srgbClr val="FFFFFF"/>
                </a:solidFill>
                <a:latin typeface="Arial"/>
              </a:rPr>
              <a:t>algoritmov</a:t>
            </a:r>
            <a:endParaRPr lang="en-US" sz="1799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FA22B09-8448-4AB3-A022-081204E8165F}"/>
              </a:ext>
            </a:extLst>
          </p:cNvPr>
          <p:cNvSpPr/>
          <p:nvPr/>
        </p:nvSpPr>
        <p:spPr>
          <a:xfrm>
            <a:off x="2033584" y="4506086"/>
            <a:ext cx="8124826" cy="427274"/>
          </a:xfrm>
          <a:prstGeom prst="rect">
            <a:avLst/>
          </a:prstGeom>
          <a:gradFill>
            <a:gsLst>
              <a:gs pos="0">
                <a:schemeClr val="bg1"/>
              </a:gs>
              <a:gs pos="27000">
                <a:schemeClr val="accent1"/>
              </a:gs>
              <a:gs pos="77000">
                <a:schemeClr val="accent1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b="1" dirty="0">
                <a:solidFill>
                  <a:srgbClr val="FFFFFF"/>
                </a:solidFill>
                <a:latin typeface="Arial"/>
              </a:rPr>
              <a:t>C-model (bit-/transaction-/cycle-accurate)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BEBA027-A37F-42E0-960F-4F81800A3EE5}"/>
              </a:ext>
            </a:extLst>
          </p:cNvPr>
          <p:cNvSpPr/>
          <p:nvPr/>
        </p:nvSpPr>
        <p:spPr>
          <a:xfrm>
            <a:off x="3122030" y="5006998"/>
            <a:ext cx="5947934" cy="427274"/>
          </a:xfrm>
          <a:prstGeom prst="rect">
            <a:avLst/>
          </a:prstGeom>
          <a:gradFill>
            <a:gsLst>
              <a:gs pos="10000">
                <a:schemeClr val="bg1"/>
              </a:gs>
              <a:gs pos="40000">
                <a:schemeClr val="accent1"/>
              </a:gs>
              <a:gs pos="60000">
                <a:schemeClr val="accent1"/>
              </a:gs>
              <a:gs pos="9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b="1" dirty="0">
                <a:solidFill>
                  <a:srgbClr val="FFFFFF"/>
                </a:solidFill>
                <a:latin typeface="Arial"/>
              </a:rPr>
              <a:t>RTL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FCD8EB-178A-4BD7-BB75-4B1EF055EF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8669" y="923273"/>
            <a:ext cx="2616196" cy="136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8243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D71880-8D37-4B2A-8DC2-973AF8A48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sl-SI" dirty="0"/>
              <a:t>ToF – </a:t>
            </a:r>
            <a:r>
              <a:rPr lang="en-US" dirty="0"/>
              <a:t>direct </a:t>
            </a:r>
            <a:r>
              <a:rPr lang="sl-SI" dirty="0"/>
              <a:t>Time of Flight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D8A6C0-E74E-428B-A955-51F2B80C8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089" y="806940"/>
            <a:ext cx="7090680" cy="5481448"/>
          </a:xfrm>
          <a:prstGeom prst="round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3454669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D71880-8D37-4B2A-8DC2-973AF8A48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</a:t>
            </a:r>
            <a:r>
              <a:rPr lang="sl-SI" dirty="0"/>
              <a:t>ToF – </a:t>
            </a:r>
            <a:r>
              <a:rPr lang="en-US" dirty="0"/>
              <a:t>indirect </a:t>
            </a:r>
            <a:r>
              <a:rPr lang="sl-SI" dirty="0"/>
              <a:t>Time of Flight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F3DFA9D-A6F5-42D6-8066-3CDA8751BCAA}"/>
              </a:ext>
            </a:extLst>
          </p:cNvPr>
          <p:cNvGrpSpPr/>
          <p:nvPr/>
        </p:nvGrpSpPr>
        <p:grpSpPr>
          <a:xfrm>
            <a:off x="1969623" y="993861"/>
            <a:ext cx="3831010" cy="724083"/>
            <a:chOff x="3858936" y="2297355"/>
            <a:chExt cx="4636730" cy="2273077"/>
          </a:xfrm>
        </p:grpSpPr>
        <p:sp>
          <p:nvSpPr>
            <p:cNvPr id="12" name="Freeform: Shape 4">
              <a:extLst>
                <a:ext uri="{FF2B5EF4-FFF2-40B4-BE49-F238E27FC236}">
                  <a16:creationId xmlns:a16="http://schemas.microsoft.com/office/drawing/2014/main" id="{27D044BE-1316-48F7-8A25-74D475FBDF76}"/>
                </a:ext>
              </a:extLst>
            </p:cNvPr>
            <p:cNvSpPr/>
            <p:nvPr/>
          </p:nvSpPr>
          <p:spPr>
            <a:xfrm>
              <a:off x="3858936" y="2297355"/>
              <a:ext cx="2315361" cy="2263290"/>
            </a:xfrm>
            <a:custGeom>
              <a:avLst/>
              <a:gdLst>
                <a:gd name="connsiteX0" fmla="*/ 0 w 2315361"/>
                <a:gd name="connsiteY0" fmla="*/ 1100545 h 2263290"/>
                <a:gd name="connsiteX1" fmla="*/ 285225 w 2315361"/>
                <a:gd name="connsiteY1" fmla="*/ 320369 h 2263290"/>
                <a:gd name="connsiteX2" fmla="*/ 570451 w 2315361"/>
                <a:gd name="connsiteY2" fmla="*/ 1588 h 2263290"/>
                <a:gd name="connsiteX3" fmla="*/ 822121 w 2315361"/>
                <a:gd name="connsiteY3" fmla="*/ 236479 h 2263290"/>
                <a:gd name="connsiteX4" fmla="*/ 1115736 w 2315361"/>
                <a:gd name="connsiteY4" fmla="*/ 1025044 h 2263290"/>
                <a:gd name="connsiteX5" fmla="*/ 1426128 w 2315361"/>
                <a:gd name="connsiteY5" fmla="*/ 1922666 h 2263290"/>
                <a:gd name="connsiteX6" fmla="*/ 1652631 w 2315361"/>
                <a:gd name="connsiteY6" fmla="*/ 2233059 h 2263290"/>
                <a:gd name="connsiteX7" fmla="*/ 1837189 w 2315361"/>
                <a:gd name="connsiteY7" fmla="*/ 2216281 h 2263290"/>
                <a:gd name="connsiteX8" fmla="*/ 2030136 w 2315361"/>
                <a:gd name="connsiteY8" fmla="*/ 1922666 h 2263290"/>
                <a:gd name="connsiteX9" fmla="*/ 2315361 w 2315361"/>
                <a:gd name="connsiteY9" fmla="*/ 1134101 h 226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5361" h="2263290">
                  <a:moveTo>
                    <a:pt x="0" y="1100545"/>
                  </a:moveTo>
                  <a:cubicBezTo>
                    <a:pt x="95075" y="802036"/>
                    <a:pt x="190150" y="503528"/>
                    <a:pt x="285225" y="320369"/>
                  </a:cubicBezTo>
                  <a:cubicBezTo>
                    <a:pt x="380300" y="137210"/>
                    <a:pt x="480968" y="15570"/>
                    <a:pt x="570451" y="1588"/>
                  </a:cubicBezTo>
                  <a:cubicBezTo>
                    <a:pt x="659934" y="-12394"/>
                    <a:pt x="731240" y="65903"/>
                    <a:pt x="822121" y="236479"/>
                  </a:cubicBezTo>
                  <a:cubicBezTo>
                    <a:pt x="913002" y="407055"/>
                    <a:pt x="1015068" y="744013"/>
                    <a:pt x="1115736" y="1025044"/>
                  </a:cubicBezTo>
                  <a:cubicBezTo>
                    <a:pt x="1216404" y="1306075"/>
                    <a:pt x="1336646" y="1721330"/>
                    <a:pt x="1426128" y="1922666"/>
                  </a:cubicBezTo>
                  <a:cubicBezTo>
                    <a:pt x="1515610" y="2124002"/>
                    <a:pt x="1584121" y="2184123"/>
                    <a:pt x="1652631" y="2233059"/>
                  </a:cubicBezTo>
                  <a:cubicBezTo>
                    <a:pt x="1721141" y="2281995"/>
                    <a:pt x="1774272" y="2268013"/>
                    <a:pt x="1837189" y="2216281"/>
                  </a:cubicBezTo>
                  <a:cubicBezTo>
                    <a:pt x="1900106" y="2164549"/>
                    <a:pt x="1950441" y="2103029"/>
                    <a:pt x="2030136" y="1922666"/>
                  </a:cubicBezTo>
                  <a:cubicBezTo>
                    <a:pt x="2109831" y="1742303"/>
                    <a:pt x="2212596" y="1438202"/>
                    <a:pt x="2315361" y="1134101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" name="Freeform: Shape 5">
              <a:extLst>
                <a:ext uri="{FF2B5EF4-FFF2-40B4-BE49-F238E27FC236}">
                  <a16:creationId xmlns:a16="http://schemas.microsoft.com/office/drawing/2014/main" id="{B475C8C6-92E2-49B5-90B8-F6C038BEB977}"/>
                </a:ext>
              </a:extLst>
            </p:cNvPr>
            <p:cNvSpPr/>
            <p:nvPr/>
          </p:nvSpPr>
          <p:spPr>
            <a:xfrm>
              <a:off x="6173161" y="2307142"/>
              <a:ext cx="2322505" cy="2263290"/>
            </a:xfrm>
            <a:custGeom>
              <a:avLst/>
              <a:gdLst>
                <a:gd name="connsiteX0" fmla="*/ 0 w 2315361"/>
                <a:gd name="connsiteY0" fmla="*/ 1100545 h 2263290"/>
                <a:gd name="connsiteX1" fmla="*/ 285225 w 2315361"/>
                <a:gd name="connsiteY1" fmla="*/ 320369 h 2263290"/>
                <a:gd name="connsiteX2" fmla="*/ 570451 w 2315361"/>
                <a:gd name="connsiteY2" fmla="*/ 1588 h 2263290"/>
                <a:gd name="connsiteX3" fmla="*/ 822121 w 2315361"/>
                <a:gd name="connsiteY3" fmla="*/ 236479 h 2263290"/>
                <a:gd name="connsiteX4" fmla="*/ 1115736 w 2315361"/>
                <a:gd name="connsiteY4" fmla="*/ 1025044 h 2263290"/>
                <a:gd name="connsiteX5" fmla="*/ 1426128 w 2315361"/>
                <a:gd name="connsiteY5" fmla="*/ 1922666 h 2263290"/>
                <a:gd name="connsiteX6" fmla="*/ 1652631 w 2315361"/>
                <a:gd name="connsiteY6" fmla="*/ 2233059 h 2263290"/>
                <a:gd name="connsiteX7" fmla="*/ 1837189 w 2315361"/>
                <a:gd name="connsiteY7" fmla="*/ 2216281 h 2263290"/>
                <a:gd name="connsiteX8" fmla="*/ 2030136 w 2315361"/>
                <a:gd name="connsiteY8" fmla="*/ 1922666 h 2263290"/>
                <a:gd name="connsiteX9" fmla="*/ 2315361 w 2315361"/>
                <a:gd name="connsiteY9" fmla="*/ 1134101 h 2263290"/>
                <a:gd name="connsiteX0" fmla="*/ 0 w 2327267"/>
                <a:gd name="connsiteY0" fmla="*/ 1133882 h 2263290"/>
                <a:gd name="connsiteX1" fmla="*/ 297131 w 2327267"/>
                <a:gd name="connsiteY1" fmla="*/ 320369 h 2263290"/>
                <a:gd name="connsiteX2" fmla="*/ 582357 w 2327267"/>
                <a:gd name="connsiteY2" fmla="*/ 1588 h 2263290"/>
                <a:gd name="connsiteX3" fmla="*/ 834027 w 2327267"/>
                <a:gd name="connsiteY3" fmla="*/ 236479 h 2263290"/>
                <a:gd name="connsiteX4" fmla="*/ 1127642 w 2327267"/>
                <a:gd name="connsiteY4" fmla="*/ 1025044 h 2263290"/>
                <a:gd name="connsiteX5" fmla="*/ 1438034 w 2327267"/>
                <a:gd name="connsiteY5" fmla="*/ 1922666 h 2263290"/>
                <a:gd name="connsiteX6" fmla="*/ 1664537 w 2327267"/>
                <a:gd name="connsiteY6" fmla="*/ 2233059 h 2263290"/>
                <a:gd name="connsiteX7" fmla="*/ 1849095 w 2327267"/>
                <a:gd name="connsiteY7" fmla="*/ 2216281 h 2263290"/>
                <a:gd name="connsiteX8" fmla="*/ 2042042 w 2327267"/>
                <a:gd name="connsiteY8" fmla="*/ 1922666 h 2263290"/>
                <a:gd name="connsiteX9" fmla="*/ 2327267 w 2327267"/>
                <a:gd name="connsiteY9" fmla="*/ 1134101 h 2263290"/>
                <a:gd name="connsiteX0" fmla="*/ 0 w 2322505"/>
                <a:gd name="connsiteY0" fmla="*/ 1136263 h 2263290"/>
                <a:gd name="connsiteX1" fmla="*/ 292369 w 2322505"/>
                <a:gd name="connsiteY1" fmla="*/ 320369 h 2263290"/>
                <a:gd name="connsiteX2" fmla="*/ 577595 w 2322505"/>
                <a:gd name="connsiteY2" fmla="*/ 1588 h 2263290"/>
                <a:gd name="connsiteX3" fmla="*/ 829265 w 2322505"/>
                <a:gd name="connsiteY3" fmla="*/ 236479 h 2263290"/>
                <a:gd name="connsiteX4" fmla="*/ 1122880 w 2322505"/>
                <a:gd name="connsiteY4" fmla="*/ 1025044 h 2263290"/>
                <a:gd name="connsiteX5" fmla="*/ 1433272 w 2322505"/>
                <a:gd name="connsiteY5" fmla="*/ 1922666 h 2263290"/>
                <a:gd name="connsiteX6" fmla="*/ 1659775 w 2322505"/>
                <a:gd name="connsiteY6" fmla="*/ 2233059 h 2263290"/>
                <a:gd name="connsiteX7" fmla="*/ 1844333 w 2322505"/>
                <a:gd name="connsiteY7" fmla="*/ 2216281 h 2263290"/>
                <a:gd name="connsiteX8" fmla="*/ 2037280 w 2322505"/>
                <a:gd name="connsiteY8" fmla="*/ 1922666 h 2263290"/>
                <a:gd name="connsiteX9" fmla="*/ 2322505 w 2322505"/>
                <a:gd name="connsiteY9" fmla="*/ 1134101 h 226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22505" h="2263290">
                  <a:moveTo>
                    <a:pt x="0" y="1136263"/>
                  </a:moveTo>
                  <a:cubicBezTo>
                    <a:pt x="95075" y="837754"/>
                    <a:pt x="196103" y="509481"/>
                    <a:pt x="292369" y="320369"/>
                  </a:cubicBezTo>
                  <a:cubicBezTo>
                    <a:pt x="388635" y="131257"/>
                    <a:pt x="488112" y="15570"/>
                    <a:pt x="577595" y="1588"/>
                  </a:cubicBezTo>
                  <a:cubicBezTo>
                    <a:pt x="667078" y="-12394"/>
                    <a:pt x="738384" y="65903"/>
                    <a:pt x="829265" y="236479"/>
                  </a:cubicBezTo>
                  <a:cubicBezTo>
                    <a:pt x="920146" y="407055"/>
                    <a:pt x="1022212" y="744013"/>
                    <a:pt x="1122880" y="1025044"/>
                  </a:cubicBezTo>
                  <a:cubicBezTo>
                    <a:pt x="1223548" y="1306075"/>
                    <a:pt x="1343790" y="1721330"/>
                    <a:pt x="1433272" y="1922666"/>
                  </a:cubicBezTo>
                  <a:cubicBezTo>
                    <a:pt x="1522754" y="2124002"/>
                    <a:pt x="1591265" y="2184123"/>
                    <a:pt x="1659775" y="2233059"/>
                  </a:cubicBezTo>
                  <a:cubicBezTo>
                    <a:pt x="1728285" y="2281995"/>
                    <a:pt x="1781416" y="2268013"/>
                    <a:pt x="1844333" y="2216281"/>
                  </a:cubicBezTo>
                  <a:cubicBezTo>
                    <a:pt x="1907250" y="2164549"/>
                    <a:pt x="1957585" y="2103029"/>
                    <a:pt x="2037280" y="1922666"/>
                  </a:cubicBezTo>
                  <a:cubicBezTo>
                    <a:pt x="2116975" y="1742303"/>
                    <a:pt x="2219740" y="1438202"/>
                    <a:pt x="2322505" y="1134101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FFFFFF"/>
                </a:solidFill>
                <a:latin typeface="Arial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564C956-D762-4D9C-9A32-237FFF421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7637" y="1002054"/>
            <a:ext cx="1226715" cy="270412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24E5DF9-02DD-46C8-BB27-6C34CD8E98DE}"/>
              </a:ext>
            </a:extLst>
          </p:cNvPr>
          <p:cNvGrpSpPr/>
          <p:nvPr/>
        </p:nvGrpSpPr>
        <p:grpSpPr>
          <a:xfrm>
            <a:off x="6360301" y="2484139"/>
            <a:ext cx="3831010" cy="724083"/>
            <a:chOff x="3858936" y="2297355"/>
            <a:chExt cx="4636730" cy="2273077"/>
          </a:xfrm>
        </p:grpSpPr>
        <p:sp>
          <p:nvSpPr>
            <p:cNvPr id="16" name="Freeform: Shape 14">
              <a:extLst>
                <a:ext uri="{FF2B5EF4-FFF2-40B4-BE49-F238E27FC236}">
                  <a16:creationId xmlns:a16="http://schemas.microsoft.com/office/drawing/2014/main" id="{335125D0-4A18-4F00-9199-DB390ADDDB29}"/>
                </a:ext>
              </a:extLst>
            </p:cNvPr>
            <p:cNvSpPr/>
            <p:nvPr/>
          </p:nvSpPr>
          <p:spPr>
            <a:xfrm>
              <a:off x="3858936" y="2297355"/>
              <a:ext cx="2315361" cy="2263290"/>
            </a:xfrm>
            <a:custGeom>
              <a:avLst/>
              <a:gdLst>
                <a:gd name="connsiteX0" fmla="*/ 0 w 2315361"/>
                <a:gd name="connsiteY0" fmla="*/ 1100545 h 2263290"/>
                <a:gd name="connsiteX1" fmla="*/ 285225 w 2315361"/>
                <a:gd name="connsiteY1" fmla="*/ 320369 h 2263290"/>
                <a:gd name="connsiteX2" fmla="*/ 570451 w 2315361"/>
                <a:gd name="connsiteY2" fmla="*/ 1588 h 2263290"/>
                <a:gd name="connsiteX3" fmla="*/ 822121 w 2315361"/>
                <a:gd name="connsiteY3" fmla="*/ 236479 h 2263290"/>
                <a:gd name="connsiteX4" fmla="*/ 1115736 w 2315361"/>
                <a:gd name="connsiteY4" fmla="*/ 1025044 h 2263290"/>
                <a:gd name="connsiteX5" fmla="*/ 1426128 w 2315361"/>
                <a:gd name="connsiteY5" fmla="*/ 1922666 h 2263290"/>
                <a:gd name="connsiteX6" fmla="*/ 1652631 w 2315361"/>
                <a:gd name="connsiteY6" fmla="*/ 2233059 h 2263290"/>
                <a:gd name="connsiteX7" fmla="*/ 1837189 w 2315361"/>
                <a:gd name="connsiteY7" fmla="*/ 2216281 h 2263290"/>
                <a:gd name="connsiteX8" fmla="*/ 2030136 w 2315361"/>
                <a:gd name="connsiteY8" fmla="*/ 1922666 h 2263290"/>
                <a:gd name="connsiteX9" fmla="*/ 2315361 w 2315361"/>
                <a:gd name="connsiteY9" fmla="*/ 1134101 h 226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5361" h="2263290">
                  <a:moveTo>
                    <a:pt x="0" y="1100545"/>
                  </a:moveTo>
                  <a:cubicBezTo>
                    <a:pt x="95075" y="802036"/>
                    <a:pt x="190150" y="503528"/>
                    <a:pt x="285225" y="320369"/>
                  </a:cubicBezTo>
                  <a:cubicBezTo>
                    <a:pt x="380300" y="137210"/>
                    <a:pt x="480968" y="15570"/>
                    <a:pt x="570451" y="1588"/>
                  </a:cubicBezTo>
                  <a:cubicBezTo>
                    <a:pt x="659934" y="-12394"/>
                    <a:pt x="731240" y="65903"/>
                    <a:pt x="822121" y="236479"/>
                  </a:cubicBezTo>
                  <a:cubicBezTo>
                    <a:pt x="913002" y="407055"/>
                    <a:pt x="1015068" y="744013"/>
                    <a:pt x="1115736" y="1025044"/>
                  </a:cubicBezTo>
                  <a:cubicBezTo>
                    <a:pt x="1216404" y="1306075"/>
                    <a:pt x="1336646" y="1721330"/>
                    <a:pt x="1426128" y="1922666"/>
                  </a:cubicBezTo>
                  <a:cubicBezTo>
                    <a:pt x="1515610" y="2124002"/>
                    <a:pt x="1584121" y="2184123"/>
                    <a:pt x="1652631" y="2233059"/>
                  </a:cubicBezTo>
                  <a:cubicBezTo>
                    <a:pt x="1721141" y="2281995"/>
                    <a:pt x="1774272" y="2268013"/>
                    <a:pt x="1837189" y="2216281"/>
                  </a:cubicBezTo>
                  <a:cubicBezTo>
                    <a:pt x="1900106" y="2164549"/>
                    <a:pt x="1950441" y="2103029"/>
                    <a:pt x="2030136" y="1922666"/>
                  </a:cubicBezTo>
                  <a:cubicBezTo>
                    <a:pt x="2109831" y="1742303"/>
                    <a:pt x="2212596" y="1438202"/>
                    <a:pt x="2315361" y="1134101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" name="Freeform: Shape 15">
              <a:extLst>
                <a:ext uri="{FF2B5EF4-FFF2-40B4-BE49-F238E27FC236}">
                  <a16:creationId xmlns:a16="http://schemas.microsoft.com/office/drawing/2014/main" id="{018F87A2-710B-4355-A026-378E1981A523}"/>
                </a:ext>
              </a:extLst>
            </p:cNvPr>
            <p:cNvSpPr/>
            <p:nvPr/>
          </p:nvSpPr>
          <p:spPr>
            <a:xfrm>
              <a:off x="6173161" y="2307142"/>
              <a:ext cx="2322505" cy="2263290"/>
            </a:xfrm>
            <a:custGeom>
              <a:avLst/>
              <a:gdLst>
                <a:gd name="connsiteX0" fmla="*/ 0 w 2315361"/>
                <a:gd name="connsiteY0" fmla="*/ 1100545 h 2263290"/>
                <a:gd name="connsiteX1" fmla="*/ 285225 w 2315361"/>
                <a:gd name="connsiteY1" fmla="*/ 320369 h 2263290"/>
                <a:gd name="connsiteX2" fmla="*/ 570451 w 2315361"/>
                <a:gd name="connsiteY2" fmla="*/ 1588 h 2263290"/>
                <a:gd name="connsiteX3" fmla="*/ 822121 w 2315361"/>
                <a:gd name="connsiteY3" fmla="*/ 236479 h 2263290"/>
                <a:gd name="connsiteX4" fmla="*/ 1115736 w 2315361"/>
                <a:gd name="connsiteY4" fmla="*/ 1025044 h 2263290"/>
                <a:gd name="connsiteX5" fmla="*/ 1426128 w 2315361"/>
                <a:gd name="connsiteY5" fmla="*/ 1922666 h 2263290"/>
                <a:gd name="connsiteX6" fmla="*/ 1652631 w 2315361"/>
                <a:gd name="connsiteY6" fmla="*/ 2233059 h 2263290"/>
                <a:gd name="connsiteX7" fmla="*/ 1837189 w 2315361"/>
                <a:gd name="connsiteY7" fmla="*/ 2216281 h 2263290"/>
                <a:gd name="connsiteX8" fmla="*/ 2030136 w 2315361"/>
                <a:gd name="connsiteY8" fmla="*/ 1922666 h 2263290"/>
                <a:gd name="connsiteX9" fmla="*/ 2315361 w 2315361"/>
                <a:gd name="connsiteY9" fmla="*/ 1134101 h 2263290"/>
                <a:gd name="connsiteX0" fmla="*/ 0 w 2327267"/>
                <a:gd name="connsiteY0" fmla="*/ 1133882 h 2263290"/>
                <a:gd name="connsiteX1" fmla="*/ 297131 w 2327267"/>
                <a:gd name="connsiteY1" fmla="*/ 320369 h 2263290"/>
                <a:gd name="connsiteX2" fmla="*/ 582357 w 2327267"/>
                <a:gd name="connsiteY2" fmla="*/ 1588 h 2263290"/>
                <a:gd name="connsiteX3" fmla="*/ 834027 w 2327267"/>
                <a:gd name="connsiteY3" fmla="*/ 236479 h 2263290"/>
                <a:gd name="connsiteX4" fmla="*/ 1127642 w 2327267"/>
                <a:gd name="connsiteY4" fmla="*/ 1025044 h 2263290"/>
                <a:gd name="connsiteX5" fmla="*/ 1438034 w 2327267"/>
                <a:gd name="connsiteY5" fmla="*/ 1922666 h 2263290"/>
                <a:gd name="connsiteX6" fmla="*/ 1664537 w 2327267"/>
                <a:gd name="connsiteY6" fmla="*/ 2233059 h 2263290"/>
                <a:gd name="connsiteX7" fmla="*/ 1849095 w 2327267"/>
                <a:gd name="connsiteY7" fmla="*/ 2216281 h 2263290"/>
                <a:gd name="connsiteX8" fmla="*/ 2042042 w 2327267"/>
                <a:gd name="connsiteY8" fmla="*/ 1922666 h 2263290"/>
                <a:gd name="connsiteX9" fmla="*/ 2327267 w 2327267"/>
                <a:gd name="connsiteY9" fmla="*/ 1134101 h 2263290"/>
                <a:gd name="connsiteX0" fmla="*/ 0 w 2322505"/>
                <a:gd name="connsiteY0" fmla="*/ 1136263 h 2263290"/>
                <a:gd name="connsiteX1" fmla="*/ 292369 w 2322505"/>
                <a:gd name="connsiteY1" fmla="*/ 320369 h 2263290"/>
                <a:gd name="connsiteX2" fmla="*/ 577595 w 2322505"/>
                <a:gd name="connsiteY2" fmla="*/ 1588 h 2263290"/>
                <a:gd name="connsiteX3" fmla="*/ 829265 w 2322505"/>
                <a:gd name="connsiteY3" fmla="*/ 236479 h 2263290"/>
                <a:gd name="connsiteX4" fmla="*/ 1122880 w 2322505"/>
                <a:gd name="connsiteY4" fmla="*/ 1025044 h 2263290"/>
                <a:gd name="connsiteX5" fmla="*/ 1433272 w 2322505"/>
                <a:gd name="connsiteY5" fmla="*/ 1922666 h 2263290"/>
                <a:gd name="connsiteX6" fmla="*/ 1659775 w 2322505"/>
                <a:gd name="connsiteY6" fmla="*/ 2233059 h 2263290"/>
                <a:gd name="connsiteX7" fmla="*/ 1844333 w 2322505"/>
                <a:gd name="connsiteY7" fmla="*/ 2216281 h 2263290"/>
                <a:gd name="connsiteX8" fmla="*/ 2037280 w 2322505"/>
                <a:gd name="connsiteY8" fmla="*/ 1922666 h 2263290"/>
                <a:gd name="connsiteX9" fmla="*/ 2322505 w 2322505"/>
                <a:gd name="connsiteY9" fmla="*/ 1134101 h 226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22505" h="2263290">
                  <a:moveTo>
                    <a:pt x="0" y="1136263"/>
                  </a:moveTo>
                  <a:cubicBezTo>
                    <a:pt x="95075" y="837754"/>
                    <a:pt x="196103" y="509481"/>
                    <a:pt x="292369" y="320369"/>
                  </a:cubicBezTo>
                  <a:cubicBezTo>
                    <a:pt x="388635" y="131257"/>
                    <a:pt x="488112" y="15570"/>
                    <a:pt x="577595" y="1588"/>
                  </a:cubicBezTo>
                  <a:cubicBezTo>
                    <a:pt x="667078" y="-12394"/>
                    <a:pt x="738384" y="65903"/>
                    <a:pt x="829265" y="236479"/>
                  </a:cubicBezTo>
                  <a:cubicBezTo>
                    <a:pt x="920146" y="407055"/>
                    <a:pt x="1022212" y="744013"/>
                    <a:pt x="1122880" y="1025044"/>
                  </a:cubicBezTo>
                  <a:cubicBezTo>
                    <a:pt x="1223548" y="1306075"/>
                    <a:pt x="1343790" y="1721330"/>
                    <a:pt x="1433272" y="1922666"/>
                  </a:cubicBezTo>
                  <a:cubicBezTo>
                    <a:pt x="1522754" y="2124002"/>
                    <a:pt x="1591265" y="2184123"/>
                    <a:pt x="1659775" y="2233059"/>
                  </a:cubicBezTo>
                  <a:cubicBezTo>
                    <a:pt x="1728285" y="2281995"/>
                    <a:pt x="1781416" y="2268013"/>
                    <a:pt x="1844333" y="2216281"/>
                  </a:cubicBezTo>
                  <a:cubicBezTo>
                    <a:pt x="1907250" y="2164549"/>
                    <a:pt x="1957585" y="2103029"/>
                    <a:pt x="2037280" y="1922666"/>
                  </a:cubicBezTo>
                  <a:cubicBezTo>
                    <a:pt x="2116975" y="1742303"/>
                    <a:pt x="2219740" y="1438202"/>
                    <a:pt x="2322505" y="1134101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8" name="Arrow: Right 16">
            <a:extLst>
              <a:ext uri="{FF2B5EF4-FFF2-40B4-BE49-F238E27FC236}">
                <a16:creationId xmlns:a16="http://schemas.microsoft.com/office/drawing/2014/main" id="{58ED5FD9-465C-4D32-AD7A-6826C26A504A}"/>
              </a:ext>
            </a:extLst>
          </p:cNvPr>
          <p:cNvSpPr/>
          <p:nvPr/>
        </p:nvSpPr>
        <p:spPr>
          <a:xfrm>
            <a:off x="3292365" y="1191370"/>
            <a:ext cx="1918925" cy="439623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0000"/>
                </a:solidFill>
                <a:latin typeface="Arial"/>
              </a:rPr>
              <a:t>Oddan</a:t>
            </a:r>
            <a:r>
              <a:rPr lang="en-US" sz="1600" dirty="0">
                <a:solidFill>
                  <a:srgbClr val="000000"/>
                </a:solidFill>
                <a:latin typeface="Arial"/>
              </a:rPr>
              <a:t> signal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A2982AA-1E05-48DA-8057-456D2F8443C5}"/>
                  </a:ext>
                </a:extLst>
              </p:cNvPr>
              <p:cNvSpPr txBox="1"/>
              <p:nvPr/>
            </p:nvSpPr>
            <p:spPr>
              <a:xfrm>
                <a:off x="3438912" y="626187"/>
                <a:ext cx="1870346" cy="338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A2982AA-1E05-48DA-8057-456D2F844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912" y="626187"/>
                <a:ext cx="1870346" cy="338466"/>
              </a:xfrm>
              <a:prstGeom prst="rect">
                <a:avLst/>
              </a:prstGeom>
              <a:blipFill>
                <a:blip r:embed="rId3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A71AD74-715E-4397-9AC5-F555D6CBF6A2}"/>
                  </a:ext>
                </a:extLst>
              </p:cNvPr>
              <p:cNvSpPr txBox="1"/>
              <p:nvPr/>
            </p:nvSpPr>
            <p:spPr>
              <a:xfrm>
                <a:off x="6932450" y="2106472"/>
                <a:ext cx="3033182" cy="338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𝛥𝜑</m:t>
                          </m:r>
                        </m:e>
                      </m:d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600" i="1" dirty="0">
                  <a:solidFill>
                    <a:srgbClr val="00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A71AD74-715E-4397-9AC5-F555D6CBF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450" y="2106472"/>
                <a:ext cx="3033182" cy="338466"/>
              </a:xfrm>
              <a:prstGeom prst="rect">
                <a:avLst/>
              </a:prstGeom>
              <a:blipFill>
                <a:blip r:embed="rId4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row: Left 20">
            <a:extLst>
              <a:ext uri="{FF2B5EF4-FFF2-40B4-BE49-F238E27FC236}">
                <a16:creationId xmlns:a16="http://schemas.microsoft.com/office/drawing/2014/main" id="{B82A291E-C393-4F33-9F9E-973323F2D2F7}"/>
              </a:ext>
            </a:extLst>
          </p:cNvPr>
          <p:cNvSpPr/>
          <p:nvPr/>
        </p:nvSpPr>
        <p:spPr>
          <a:xfrm>
            <a:off x="7509097" y="2614682"/>
            <a:ext cx="2064852" cy="459224"/>
          </a:xfrm>
          <a:prstGeom prst="lef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0000"/>
                </a:solidFill>
                <a:latin typeface="Arial"/>
              </a:rPr>
              <a:t>Odbit</a:t>
            </a:r>
            <a:r>
              <a:rPr lang="en-US" sz="1600" dirty="0">
                <a:solidFill>
                  <a:srgbClr val="000000"/>
                </a:solidFill>
                <a:latin typeface="Arial"/>
              </a:rPr>
              <a:t> signal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6EBC614-B38D-4798-8846-05971BD84A72}"/>
              </a:ext>
            </a:extLst>
          </p:cNvPr>
          <p:cNvGrpSpPr/>
          <p:nvPr/>
        </p:nvGrpSpPr>
        <p:grpSpPr>
          <a:xfrm>
            <a:off x="1227013" y="801489"/>
            <a:ext cx="658180" cy="2774922"/>
            <a:chOff x="1873393" y="2103437"/>
            <a:chExt cx="658351" cy="1325563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CA6AF56-92AC-42BA-B568-8DF10C5F4906}"/>
                </a:ext>
              </a:extLst>
            </p:cNvPr>
            <p:cNvSpPr/>
            <p:nvPr/>
          </p:nvSpPr>
          <p:spPr>
            <a:xfrm>
              <a:off x="2462037" y="2827075"/>
              <a:ext cx="69707" cy="47625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C765A17-EDBE-4515-9C66-8AF9C870E023}"/>
                </a:ext>
              </a:extLst>
            </p:cNvPr>
            <p:cNvSpPr/>
            <p:nvPr/>
          </p:nvSpPr>
          <p:spPr>
            <a:xfrm>
              <a:off x="1873393" y="2103437"/>
              <a:ext cx="400050" cy="13255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D3B749B-652F-4E81-B194-34F5A7788AFD}"/>
                </a:ext>
              </a:extLst>
            </p:cNvPr>
            <p:cNvSpPr/>
            <p:nvPr/>
          </p:nvSpPr>
          <p:spPr>
            <a:xfrm>
              <a:off x="2273443" y="2265362"/>
              <a:ext cx="142875" cy="3349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10C7A27-1D5A-4711-9DAF-D21410B42606}"/>
                </a:ext>
              </a:extLst>
            </p:cNvPr>
            <p:cNvSpPr/>
            <p:nvPr/>
          </p:nvSpPr>
          <p:spPr>
            <a:xfrm>
              <a:off x="2416318" y="2265362"/>
              <a:ext cx="45719" cy="33496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7" name="Trapezoid 26">
              <a:extLst>
                <a:ext uri="{FF2B5EF4-FFF2-40B4-BE49-F238E27FC236}">
                  <a16:creationId xmlns:a16="http://schemas.microsoft.com/office/drawing/2014/main" id="{E1BCAC8E-6577-4A7F-9CD1-F8E914E771E3}"/>
                </a:ext>
              </a:extLst>
            </p:cNvPr>
            <p:cNvSpPr/>
            <p:nvPr/>
          </p:nvSpPr>
          <p:spPr>
            <a:xfrm rot="16200000">
              <a:off x="2147656" y="2954869"/>
              <a:ext cx="476250" cy="220663"/>
            </a:xfrm>
            <a:prstGeom prst="trapezoi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6C80D11-0AD8-4195-9167-326C7E2C979E}"/>
              </a:ext>
            </a:extLst>
          </p:cNvPr>
          <p:cNvGrpSpPr/>
          <p:nvPr/>
        </p:nvGrpSpPr>
        <p:grpSpPr>
          <a:xfrm>
            <a:off x="2023768" y="2497135"/>
            <a:ext cx="3831010" cy="724083"/>
            <a:chOff x="3858936" y="2297355"/>
            <a:chExt cx="4636730" cy="2273077"/>
          </a:xfrm>
        </p:grpSpPr>
        <p:sp>
          <p:nvSpPr>
            <p:cNvPr id="35" name="Freeform: Shape 31">
              <a:extLst>
                <a:ext uri="{FF2B5EF4-FFF2-40B4-BE49-F238E27FC236}">
                  <a16:creationId xmlns:a16="http://schemas.microsoft.com/office/drawing/2014/main" id="{9B5BCB92-6842-4848-85B0-15D6ED0204C7}"/>
                </a:ext>
              </a:extLst>
            </p:cNvPr>
            <p:cNvSpPr/>
            <p:nvPr/>
          </p:nvSpPr>
          <p:spPr>
            <a:xfrm>
              <a:off x="3858936" y="2297355"/>
              <a:ext cx="2315361" cy="2263290"/>
            </a:xfrm>
            <a:custGeom>
              <a:avLst/>
              <a:gdLst>
                <a:gd name="connsiteX0" fmla="*/ 0 w 2315361"/>
                <a:gd name="connsiteY0" fmla="*/ 1100545 h 2263290"/>
                <a:gd name="connsiteX1" fmla="*/ 285225 w 2315361"/>
                <a:gd name="connsiteY1" fmla="*/ 320369 h 2263290"/>
                <a:gd name="connsiteX2" fmla="*/ 570451 w 2315361"/>
                <a:gd name="connsiteY2" fmla="*/ 1588 h 2263290"/>
                <a:gd name="connsiteX3" fmla="*/ 822121 w 2315361"/>
                <a:gd name="connsiteY3" fmla="*/ 236479 h 2263290"/>
                <a:gd name="connsiteX4" fmla="*/ 1115736 w 2315361"/>
                <a:gd name="connsiteY4" fmla="*/ 1025044 h 2263290"/>
                <a:gd name="connsiteX5" fmla="*/ 1426128 w 2315361"/>
                <a:gd name="connsiteY5" fmla="*/ 1922666 h 2263290"/>
                <a:gd name="connsiteX6" fmla="*/ 1652631 w 2315361"/>
                <a:gd name="connsiteY6" fmla="*/ 2233059 h 2263290"/>
                <a:gd name="connsiteX7" fmla="*/ 1837189 w 2315361"/>
                <a:gd name="connsiteY7" fmla="*/ 2216281 h 2263290"/>
                <a:gd name="connsiteX8" fmla="*/ 2030136 w 2315361"/>
                <a:gd name="connsiteY8" fmla="*/ 1922666 h 2263290"/>
                <a:gd name="connsiteX9" fmla="*/ 2315361 w 2315361"/>
                <a:gd name="connsiteY9" fmla="*/ 1134101 h 226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5361" h="2263290">
                  <a:moveTo>
                    <a:pt x="0" y="1100545"/>
                  </a:moveTo>
                  <a:cubicBezTo>
                    <a:pt x="95075" y="802036"/>
                    <a:pt x="190150" y="503528"/>
                    <a:pt x="285225" y="320369"/>
                  </a:cubicBezTo>
                  <a:cubicBezTo>
                    <a:pt x="380300" y="137210"/>
                    <a:pt x="480968" y="15570"/>
                    <a:pt x="570451" y="1588"/>
                  </a:cubicBezTo>
                  <a:cubicBezTo>
                    <a:pt x="659934" y="-12394"/>
                    <a:pt x="731240" y="65903"/>
                    <a:pt x="822121" y="236479"/>
                  </a:cubicBezTo>
                  <a:cubicBezTo>
                    <a:pt x="913002" y="407055"/>
                    <a:pt x="1015068" y="744013"/>
                    <a:pt x="1115736" y="1025044"/>
                  </a:cubicBezTo>
                  <a:cubicBezTo>
                    <a:pt x="1216404" y="1306075"/>
                    <a:pt x="1336646" y="1721330"/>
                    <a:pt x="1426128" y="1922666"/>
                  </a:cubicBezTo>
                  <a:cubicBezTo>
                    <a:pt x="1515610" y="2124002"/>
                    <a:pt x="1584121" y="2184123"/>
                    <a:pt x="1652631" y="2233059"/>
                  </a:cubicBezTo>
                  <a:cubicBezTo>
                    <a:pt x="1721141" y="2281995"/>
                    <a:pt x="1774272" y="2268013"/>
                    <a:pt x="1837189" y="2216281"/>
                  </a:cubicBezTo>
                  <a:cubicBezTo>
                    <a:pt x="1900106" y="2164549"/>
                    <a:pt x="1950441" y="2103029"/>
                    <a:pt x="2030136" y="1922666"/>
                  </a:cubicBezTo>
                  <a:cubicBezTo>
                    <a:pt x="2109831" y="1742303"/>
                    <a:pt x="2212596" y="1438202"/>
                    <a:pt x="2315361" y="1134101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6" name="Freeform: Shape 32">
              <a:extLst>
                <a:ext uri="{FF2B5EF4-FFF2-40B4-BE49-F238E27FC236}">
                  <a16:creationId xmlns:a16="http://schemas.microsoft.com/office/drawing/2014/main" id="{ED454946-636F-4C04-9FDC-E9D05271F8F1}"/>
                </a:ext>
              </a:extLst>
            </p:cNvPr>
            <p:cNvSpPr/>
            <p:nvPr/>
          </p:nvSpPr>
          <p:spPr>
            <a:xfrm>
              <a:off x="6173161" y="2307142"/>
              <a:ext cx="2322505" cy="2263290"/>
            </a:xfrm>
            <a:custGeom>
              <a:avLst/>
              <a:gdLst>
                <a:gd name="connsiteX0" fmla="*/ 0 w 2315361"/>
                <a:gd name="connsiteY0" fmla="*/ 1100545 h 2263290"/>
                <a:gd name="connsiteX1" fmla="*/ 285225 w 2315361"/>
                <a:gd name="connsiteY1" fmla="*/ 320369 h 2263290"/>
                <a:gd name="connsiteX2" fmla="*/ 570451 w 2315361"/>
                <a:gd name="connsiteY2" fmla="*/ 1588 h 2263290"/>
                <a:gd name="connsiteX3" fmla="*/ 822121 w 2315361"/>
                <a:gd name="connsiteY3" fmla="*/ 236479 h 2263290"/>
                <a:gd name="connsiteX4" fmla="*/ 1115736 w 2315361"/>
                <a:gd name="connsiteY4" fmla="*/ 1025044 h 2263290"/>
                <a:gd name="connsiteX5" fmla="*/ 1426128 w 2315361"/>
                <a:gd name="connsiteY5" fmla="*/ 1922666 h 2263290"/>
                <a:gd name="connsiteX6" fmla="*/ 1652631 w 2315361"/>
                <a:gd name="connsiteY6" fmla="*/ 2233059 h 2263290"/>
                <a:gd name="connsiteX7" fmla="*/ 1837189 w 2315361"/>
                <a:gd name="connsiteY7" fmla="*/ 2216281 h 2263290"/>
                <a:gd name="connsiteX8" fmla="*/ 2030136 w 2315361"/>
                <a:gd name="connsiteY8" fmla="*/ 1922666 h 2263290"/>
                <a:gd name="connsiteX9" fmla="*/ 2315361 w 2315361"/>
                <a:gd name="connsiteY9" fmla="*/ 1134101 h 2263290"/>
                <a:gd name="connsiteX0" fmla="*/ 0 w 2327267"/>
                <a:gd name="connsiteY0" fmla="*/ 1133882 h 2263290"/>
                <a:gd name="connsiteX1" fmla="*/ 297131 w 2327267"/>
                <a:gd name="connsiteY1" fmla="*/ 320369 h 2263290"/>
                <a:gd name="connsiteX2" fmla="*/ 582357 w 2327267"/>
                <a:gd name="connsiteY2" fmla="*/ 1588 h 2263290"/>
                <a:gd name="connsiteX3" fmla="*/ 834027 w 2327267"/>
                <a:gd name="connsiteY3" fmla="*/ 236479 h 2263290"/>
                <a:gd name="connsiteX4" fmla="*/ 1127642 w 2327267"/>
                <a:gd name="connsiteY4" fmla="*/ 1025044 h 2263290"/>
                <a:gd name="connsiteX5" fmla="*/ 1438034 w 2327267"/>
                <a:gd name="connsiteY5" fmla="*/ 1922666 h 2263290"/>
                <a:gd name="connsiteX6" fmla="*/ 1664537 w 2327267"/>
                <a:gd name="connsiteY6" fmla="*/ 2233059 h 2263290"/>
                <a:gd name="connsiteX7" fmla="*/ 1849095 w 2327267"/>
                <a:gd name="connsiteY7" fmla="*/ 2216281 h 2263290"/>
                <a:gd name="connsiteX8" fmla="*/ 2042042 w 2327267"/>
                <a:gd name="connsiteY8" fmla="*/ 1922666 h 2263290"/>
                <a:gd name="connsiteX9" fmla="*/ 2327267 w 2327267"/>
                <a:gd name="connsiteY9" fmla="*/ 1134101 h 2263290"/>
                <a:gd name="connsiteX0" fmla="*/ 0 w 2322505"/>
                <a:gd name="connsiteY0" fmla="*/ 1136263 h 2263290"/>
                <a:gd name="connsiteX1" fmla="*/ 292369 w 2322505"/>
                <a:gd name="connsiteY1" fmla="*/ 320369 h 2263290"/>
                <a:gd name="connsiteX2" fmla="*/ 577595 w 2322505"/>
                <a:gd name="connsiteY2" fmla="*/ 1588 h 2263290"/>
                <a:gd name="connsiteX3" fmla="*/ 829265 w 2322505"/>
                <a:gd name="connsiteY3" fmla="*/ 236479 h 2263290"/>
                <a:gd name="connsiteX4" fmla="*/ 1122880 w 2322505"/>
                <a:gd name="connsiteY4" fmla="*/ 1025044 h 2263290"/>
                <a:gd name="connsiteX5" fmla="*/ 1433272 w 2322505"/>
                <a:gd name="connsiteY5" fmla="*/ 1922666 h 2263290"/>
                <a:gd name="connsiteX6" fmla="*/ 1659775 w 2322505"/>
                <a:gd name="connsiteY6" fmla="*/ 2233059 h 2263290"/>
                <a:gd name="connsiteX7" fmla="*/ 1844333 w 2322505"/>
                <a:gd name="connsiteY7" fmla="*/ 2216281 h 2263290"/>
                <a:gd name="connsiteX8" fmla="*/ 2037280 w 2322505"/>
                <a:gd name="connsiteY8" fmla="*/ 1922666 h 2263290"/>
                <a:gd name="connsiteX9" fmla="*/ 2322505 w 2322505"/>
                <a:gd name="connsiteY9" fmla="*/ 1134101 h 226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22505" h="2263290">
                  <a:moveTo>
                    <a:pt x="0" y="1136263"/>
                  </a:moveTo>
                  <a:cubicBezTo>
                    <a:pt x="95075" y="837754"/>
                    <a:pt x="196103" y="509481"/>
                    <a:pt x="292369" y="320369"/>
                  </a:cubicBezTo>
                  <a:cubicBezTo>
                    <a:pt x="388635" y="131257"/>
                    <a:pt x="488112" y="15570"/>
                    <a:pt x="577595" y="1588"/>
                  </a:cubicBezTo>
                  <a:cubicBezTo>
                    <a:pt x="667078" y="-12394"/>
                    <a:pt x="738384" y="65903"/>
                    <a:pt x="829265" y="236479"/>
                  </a:cubicBezTo>
                  <a:cubicBezTo>
                    <a:pt x="920146" y="407055"/>
                    <a:pt x="1022212" y="744013"/>
                    <a:pt x="1122880" y="1025044"/>
                  </a:cubicBezTo>
                  <a:cubicBezTo>
                    <a:pt x="1223548" y="1306075"/>
                    <a:pt x="1343790" y="1721330"/>
                    <a:pt x="1433272" y="1922666"/>
                  </a:cubicBezTo>
                  <a:cubicBezTo>
                    <a:pt x="1522754" y="2124002"/>
                    <a:pt x="1591265" y="2184123"/>
                    <a:pt x="1659775" y="2233059"/>
                  </a:cubicBezTo>
                  <a:cubicBezTo>
                    <a:pt x="1728285" y="2281995"/>
                    <a:pt x="1781416" y="2268013"/>
                    <a:pt x="1844333" y="2216281"/>
                  </a:cubicBezTo>
                  <a:cubicBezTo>
                    <a:pt x="1907250" y="2164549"/>
                    <a:pt x="1957585" y="2103029"/>
                    <a:pt x="2037280" y="1922666"/>
                  </a:cubicBezTo>
                  <a:cubicBezTo>
                    <a:pt x="2116975" y="1742303"/>
                    <a:pt x="2219740" y="1438202"/>
                    <a:pt x="2322505" y="1134101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FFFFFF"/>
                </a:solidFill>
                <a:latin typeface="Arial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AE04C1F-A1FD-4FEC-9258-1EEBDE60BDF6}"/>
                  </a:ext>
                </a:extLst>
              </p:cNvPr>
              <p:cNvSpPr txBox="1"/>
              <p:nvPr/>
            </p:nvSpPr>
            <p:spPr>
              <a:xfrm>
                <a:off x="3478968" y="2097487"/>
                <a:ext cx="1623163" cy="338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AE04C1F-A1FD-4FEC-9258-1EEBDE60B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968" y="2097487"/>
                <a:ext cx="1623163" cy="338466"/>
              </a:xfrm>
              <a:prstGeom prst="rect">
                <a:avLst/>
              </a:prstGeom>
              <a:blipFill>
                <a:blip r:embed="rId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6D247DB-CB04-430D-B028-B14E26EB1DB9}"/>
                  </a:ext>
                </a:extLst>
              </p:cNvPr>
              <p:cNvSpPr/>
              <p:nvPr/>
            </p:nvSpPr>
            <p:spPr>
              <a:xfrm>
                <a:off x="785214" y="3790357"/>
                <a:ext cx="1696433" cy="7150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179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79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sz="1799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99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799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sup>
                        <m:e>
                          <m:r>
                            <a:rPr lang="en-US" sz="179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79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79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179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79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sz="1799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799" dirty="0">
                  <a:solidFill>
                    <a:srgbClr val="00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6D247DB-CB04-430D-B028-B14E26EB1D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214" y="3790357"/>
                <a:ext cx="1696433" cy="7150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AFF40945-B36B-465D-A7DD-471B52455276}"/>
              </a:ext>
            </a:extLst>
          </p:cNvPr>
          <p:cNvSpPr/>
          <p:nvPr/>
        </p:nvSpPr>
        <p:spPr>
          <a:xfrm>
            <a:off x="3398762" y="2731946"/>
            <a:ext cx="1698256" cy="1733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0000"/>
                </a:solidFill>
                <a:latin typeface="Arial"/>
              </a:rPr>
              <a:t>Modulirni</a:t>
            </a:r>
            <a:r>
              <a:rPr lang="en-US" sz="1600" dirty="0">
                <a:solidFill>
                  <a:srgbClr val="000000"/>
                </a:solidFill>
                <a:latin typeface="Arial"/>
              </a:rPr>
              <a:t> signal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144CD73-1C9F-4E98-A224-51E6F2689480}"/>
              </a:ext>
            </a:extLst>
          </p:cNvPr>
          <p:cNvCxnSpPr>
            <a:cxnSpLocks/>
          </p:cNvCxnSpPr>
          <p:nvPr/>
        </p:nvCxnSpPr>
        <p:spPr>
          <a:xfrm>
            <a:off x="4790615" y="4064362"/>
            <a:ext cx="1528554" cy="221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0BAADF2-DE9F-4ADE-83D1-1541060EC9DF}"/>
              </a:ext>
            </a:extLst>
          </p:cNvPr>
          <p:cNvCxnSpPr>
            <a:cxnSpLocks/>
          </p:cNvCxnSpPr>
          <p:nvPr/>
        </p:nvCxnSpPr>
        <p:spPr>
          <a:xfrm flipV="1">
            <a:off x="4786728" y="4084270"/>
            <a:ext cx="1532257" cy="1619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696D08C-48F8-4937-9A72-0F62ECFD1317}"/>
              </a:ext>
            </a:extLst>
          </p:cNvPr>
          <p:cNvSpPr txBox="1"/>
          <p:nvPr/>
        </p:nvSpPr>
        <p:spPr>
          <a:xfrm>
            <a:off x="5919038" y="859308"/>
            <a:ext cx="2086534" cy="30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Arial"/>
              </a:rPr>
              <a:t>Modulacijska</a:t>
            </a:r>
            <a:r>
              <a:rPr lang="en-US" sz="14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/>
              </a:rPr>
              <a:t>frekvenca</a:t>
            </a:r>
            <a:endParaRPr lang="en-US" sz="1400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23EA9B5-E4C7-47FA-B8ED-203E95F1D29E}"/>
              </a:ext>
            </a:extLst>
          </p:cNvPr>
          <p:cNvCxnSpPr>
            <a:cxnSpLocks/>
            <a:stCxn id="48" idx="1"/>
          </p:cNvCxnSpPr>
          <p:nvPr/>
        </p:nvCxnSpPr>
        <p:spPr>
          <a:xfrm flipH="1" flipV="1">
            <a:off x="4928541" y="971707"/>
            <a:ext cx="990499" cy="41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DA84D4F-57FE-459C-B3B0-37EBBFCB2ABD}"/>
              </a:ext>
            </a:extLst>
          </p:cNvPr>
          <p:cNvSpPr txBox="1"/>
          <p:nvPr/>
        </p:nvSpPr>
        <p:spPr>
          <a:xfrm>
            <a:off x="8478508" y="894872"/>
            <a:ext cx="2086534" cy="30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Arial"/>
              </a:rPr>
              <a:t>Ambientna</a:t>
            </a:r>
            <a:r>
              <a:rPr lang="en-US" sz="14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/>
              </a:rPr>
              <a:t>svetloba</a:t>
            </a:r>
            <a:endParaRPr lang="en-US" sz="1400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4190B7F-720C-4E00-9598-45BEEB013648}"/>
              </a:ext>
            </a:extLst>
          </p:cNvPr>
          <p:cNvCxnSpPr>
            <a:cxnSpLocks/>
            <a:endCxn id="50" idx="2"/>
          </p:cNvCxnSpPr>
          <p:nvPr/>
        </p:nvCxnSpPr>
        <p:spPr>
          <a:xfrm flipH="1" flipV="1">
            <a:off x="9521776" y="1202568"/>
            <a:ext cx="152739" cy="9781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9D5BD91-7EBD-4D10-AB9C-9F8FC554AC8B}"/>
              </a:ext>
            </a:extLst>
          </p:cNvPr>
          <p:cNvCxnSpPr>
            <a:cxnSpLocks/>
          </p:cNvCxnSpPr>
          <p:nvPr/>
        </p:nvCxnSpPr>
        <p:spPr>
          <a:xfrm>
            <a:off x="6630226" y="4068346"/>
            <a:ext cx="1528554" cy="221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140CBC1-EADD-45E9-9319-2B754BBB75D7}"/>
              </a:ext>
            </a:extLst>
          </p:cNvPr>
          <p:cNvCxnSpPr>
            <a:cxnSpLocks/>
          </p:cNvCxnSpPr>
          <p:nvPr/>
        </p:nvCxnSpPr>
        <p:spPr>
          <a:xfrm flipV="1">
            <a:off x="6626339" y="4088254"/>
            <a:ext cx="1532257" cy="1619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0FA8C3-E511-4C83-9857-48748A843579}"/>
                  </a:ext>
                </a:extLst>
              </p:cNvPr>
              <p:cNvSpPr txBox="1"/>
              <p:nvPr/>
            </p:nvSpPr>
            <p:spPr>
              <a:xfrm>
                <a:off x="2184552" y="3784862"/>
                <a:ext cx="6548477" cy="7202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179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79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sz="1799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99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799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799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799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799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799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799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num>
                                <m:den>
                                  <m:r>
                                    <a:rPr lang="en-US" sz="1799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799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1799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sz="1799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799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799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𝛥</m:t>
                                          </m:r>
                                          <m:r>
                                            <a:rPr lang="en-US" sz="1799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1799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799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sz="1799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799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799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lang="en-US" sz="1799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799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99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99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799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1799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799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𝛥𝜑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sz="1799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799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799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799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US" sz="1799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US" sz="1799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sz="1799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99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799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sz="1799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799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179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1799" i="1" dirty="0">
                  <a:solidFill>
                    <a:srgbClr val="00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0FA8C3-E511-4C83-9857-48748A843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552" y="3784862"/>
                <a:ext cx="6548477" cy="7202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15C6A687-3673-4687-925F-5C9760297FDD}"/>
                  </a:ext>
                </a:extLst>
              </p:cNvPr>
              <p:cNvSpPr/>
              <p:nvPr/>
            </p:nvSpPr>
            <p:spPr>
              <a:xfrm>
                <a:off x="8494878" y="3839428"/>
                <a:ext cx="2281318" cy="6169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99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79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799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799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sz="1799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</m:num>
                        <m:den>
                          <m:r>
                            <a:rPr lang="en-US" sz="1799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sz="179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799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sz="1799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799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799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m:rPr>
                                  <m:sty m:val="p"/>
                                </m:rPr>
                                <a:rPr lang="en-US" sz="1799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</m:d>
                        </m:e>
                      </m:func>
                      <m:sSub>
                        <m:sSubPr>
                          <m:ctrlPr>
                            <a:rPr lang="en-US" sz="179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99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sz="1799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799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int</m:t>
                          </m:r>
                        </m:sub>
                      </m:sSub>
                    </m:oMath>
                  </m:oMathPara>
                </a14:m>
                <a:endParaRPr lang="en-US" sz="1799" dirty="0">
                  <a:solidFill>
                    <a:srgbClr val="00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15C6A687-3673-4687-925F-5C9760297F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878" y="3839428"/>
                <a:ext cx="2281318" cy="6169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236D143B-AA33-4917-8825-500BFDCEA76E}"/>
              </a:ext>
            </a:extLst>
          </p:cNvPr>
          <p:cNvSpPr txBox="1"/>
          <p:nvPr/>
        </p:nvSpPr>
        <p:spPr>
          <a:xfrm>
            <a:off x="171181" y="1255654"/>
            <a:ext cx="1042240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9" dirty="0">
                <a:solidFill>
                  <a:srgbClr val="000000"/>
                </a:solidFill>
                <a:latin typeface="Arial"/>
              </a:rPr>
              <a:t>Laser (940nm)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13ADB60-4CA2-499C-BE1A-045679AC2459}"/>
              </a:ext>
            </a:extLst>
          </p:cNvPr>
          <p:cNvSpPr txBox="1"/>
          <p:nvPr/>
        </p:nvSpPr>
        <p:spPr>
          <a:xfrm>
            <a:off x="216310" y="2630217"/>
            <a:ext cx="1042240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9" dirty="0" err="1">
                <a:solidFill>
                  <a:srgbClr val="000000"/>
                </a:solidFill>
                <a:latin typeface="Arial"/>
              </a:rPr>
              <a:t>Senzor</a:t>
            </a:r>
            <a:endParaRPr lang="en-US" sz="1799" dirty="0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85864AC-2DF1-44D4-8325-68AF7CDAC1A1}"/>
                  </a:ext>
                </a:extLst>
              </p:cNvPr>
              <p:cNvSpPr txBox="1"/>
              <p:nvPr/>
            </p:nvSpPr>
            <p:spPr>
              <a:xfrm>
                <a:off x="216311" y="4508962"/>
                <a:ext cx="9290643" cy="7150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9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9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79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90</m:t>
                          </m:r>
                        </m:sub>
                      </m:sSub>
                      <m:r>
                        <a:rPr lang="en-US" sz="1799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179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79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sz="1799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99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799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sup>
                        <m:e>
                          <m:r>
                            <a:rPr lang="en-US" sz="179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79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79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179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79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sz="1799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79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9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79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79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sz="179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sz="179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79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sz="1799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799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799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799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1799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−90°</m:t>
                              </m:r>
                            </m:e>
                          </m:d>
                        </m:e>
                      </m:func>
                      <m:sSub>
                        <m:sSubPr>
                          <m:ctrlPr>
                            <a:rPr lang="en-US" sz="179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9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79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79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1799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79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9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79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179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sz="179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sz="179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79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sz="1799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799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799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799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  <m:sSub>
                        <m:sSubPr>
                          <m:ctrlPr>
                            <a:rPr lang="en-US" sz="179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9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79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79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1799" dirty="0">
                  <a:solidFill>
                    <a:srgbClr val="00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85864AC-2DF1-44D4-8325-68AF7CDAC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11" y="4508962"/>
                <a:ext cx="9290643" cy="71507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A10C6C9-8488-4933-A0CD-85FEAACDEA47}"/>
                  </a:ext>
                </a:extLst>
              </p:cNvPr>
              <p:cNvSpPr txBox="1"/>
              <p:nvPr/>
            </p:nvSpPr>
            <p:spPr>
              <a:xfrm>
                <a:off x="141385" y="3990296"/>
                <a:ext cx="816617" cy="3692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9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9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79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799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799" dirty="0">
                  <a:solidFill>
                    <a:srgbClr val="00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A10C6C9-8488-4933-A0CD-85FEAACDE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85" y="3990296"/>
                <a:ext cx="816617" cy="369236"/>
              </a:xfrm>
              <a:prstGeom prst="rect">
                <a:avLst/>
              </a:prstGeom>
              <a:blipFill>
                <a:blip r:embed="rId10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757D1FE-D28A-433E-88F1-C614C459A612}"/>
                  </a:ext>
                </a:extLst>
              </p:cNvPr>
              <p:cNvSpPr txBox="1"/>
              <p:nvPr/>
            </p:nvSpPr>
            <p:spPr>
              <a:xfrm>
                <a:off x="171182" y="5405977"/>
                <a:ext cx="1798443" cy="661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799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1799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1799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79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1799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799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1799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sz="1799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799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99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799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90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799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99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799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GB" sz="1799" dirty="0">
                  <a:solidFill>
                    <a:srgbClr val="00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757D1FE-D28A-433E-88F1-C614C459A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182" y="5405977"/>
                <a:ext cx="1798443" cy="66116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F794EAF-D237-43F0-BA6D-4185381AAD8F}"/>
              </a:ext>
            </a:extLst>
          </p:cNvPr>
          <p:cNvCxnSpPr/>
          <p:nvPr/>
        </p:nvCxnSpPr>
        <p:spPr>
          <a:xfrm>
            <a:off x="1885194" y="3576411"/>
            <a:ext cx="8306119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E3189FB-D359-4194-B97E-A2FA73A27E80}"/>
                  </a:ext>
                </a:extLst>
              </p:cNvPr>
              <p:cNvSpPr txBox="1"/>
              <p:nvPr/>
            </p:nvSpPr>
            <p:spPr>
              <a:xfrm>
                <a:off x="5919038" y="3244382"/>
                <a:ext cx="399946" cy="3692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99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799" dirty="0">
                  <a:solidFill>
                    <a:srgbClr val="00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E3189FB-D359-4194-B97E-A2FA73A27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038" y="3244382"/>
                <a:ext cx="399946" cy="36923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27F4325-66CD-4EB7-8F6B-40ECE752AB35}"/>
                  </a:ext>
                </a:extLst>
              </p:cNvPr>
              <p:cNvSpPr txBox="1"/>
              <p:nvPr/>
            </p:nvSpPr>
            <p:spPr>
              <a:xfrm>
                <a:off x="1927587" y="5405977"/>
                <a:ext cx="2008266" cy="661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99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⇒ </m:t>
                      </m:r>
                      <m:r>
                        <a:rPr lang="en-US" sz="1799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1799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79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sz="1799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799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num>
                            <m:den>
                              <m:r>
                                <a:rPr lang="en-US" sz="1799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>
                            <m:fPr>
                              <m:ctrlPr>
                                <a:rPr lang="en-US" sz="1799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799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799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99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799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</m:fName>
                        <m:e>
                          <m:f>
                            <m:fPr>
                              <m:ctrlPr>
                                <a:rPr lang="en-US" sz="1799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799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799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num>
                            <m:den>
                              <m:r>
                                <a:rPr lang="en-US" sz="1799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360</m:t>
                              </m:r>
                              <m:r>
                                <a:rPr lang="en-US" sz="1799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1799" dirty="0">
                  <a:solidFill>
                    <a:srgbClr val="00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27F4325-66CD-4EB7-8F6B-40ECE752A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587" y="5405977"/>
                <a:ext cx="2008266" cy="66116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F616AC5-EE3E-41D4-8193-B83AA57868E7}"/>
                  </a:ext>
                </a:extLst>
              </p:cNvPr>
              <p:cNvSpPr txBox="1"/>
              <p:nvPr/>
            </p:nvSpPr>
            <p:spPr>
              <a:xfrm>
                <a:off x="7710991" y="1395363"/>
                <a:ext cx="1122790" cy="501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sz="1400" dirty="0">
                  <a:solidFill>
                    <a:srgbClr val="00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F616AC5-EE3E-41D4-8193-B83AA5786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0991" y="1395363"/>
                <a:ext cx="1122790" cy="5012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33D0BD5-83D5-4A8B-BF3D-AE5136CB0423}"/>
              </a:ext>
            </a:extLst>
          </p:cNvPr>
          <p:cNvCxnSpPr>
            <a:cxnSpLocks/>
          </p:cNvCxnSpPr>
          <p:nvPr/>
        </p:nvCxnSpPr>
        <p:spPr>
          <a:xfrm flipH="1" flipV="1">
            <a:off x="8576179" y="1725335"/>
            <a:ext cx="620725" cy="4623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4300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  <p:bldP spid="21" grpId="0" animBg="1"/>
      <p:bldP spid="37" grpId="0"/>
      <p:bldP spid="38" grpId="0"/>
      <p:bldP spid="41" grpId="0" animBg="1"/>
      <p:bldP spid="48" grpId="0"/>
      <p:bldP spid="50" grpId="0"/>
      <p:bldP spid="59" grpId="0"/>
      <p:bldP spid="60" grpId="0"/>
      <p:bldP spid="44" grpId="0"/>
      <p:bldP spid="47" grpId="0"/>
      <p:bldP spid="52" grpId="0"/>
      <p:bldP spid="54" grpId="0"/>
      <p:bldP spid="5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D71880-8D37-4B2A-8DC2-973AF8A48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sl-SI" dirty="0"/>
              <a:t>ToF </a:t>
            </a:r>
            <a:r>
              <a:rPr lang="en-US" dirty="0"/>
              <a:t>Pixel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CD91C9F-E4BD-44B1-AC4A-EF267B251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9" y="-34688"/>
            <a:ext cx="184683" cy="369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6" tIns="45708" rIns="91416" bIns="45708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799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A252855-A187-4392-BD27-A6ED6333B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33879" y="854531"/>
            <a:ext cx="3567138" cy="2332834"/>
          </a:xfrm>
          <a:prstGeom prst="rect">
            <a:avLst/>
          </a:prstGeom>
        </p:spPr>
      </p:pic>
      <p:sp>
        <p:nvSpPr>
          <p:cNvPr id="20" name="Arc 18">
            <a:extLst>
              <a:ext uri="{FF2B5EF4-FFF2-40B4-BE49-F238E27FC236}">
                <a16:creationId xmlns:a16="http://schemas.microsoft.com/office/drawing/2014/main" id="{24150346-E0E3-4EBE-8967-DC97BD7D9FE8}"/>
              </a:ext>
            </a:extLst>
          </p:cNvPr>
          <p:cNvSpPr/>
          <p:nvPr/>
        </p:nvSpPr>
        <p:spPr>
          <a:xfrm>
            <a:off x="2352238" y="2577722"/>
            <a:ext cx="1310615" cy="51234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457200 h 914400"/>
              <a:gd name="connsiteX3" fmla="*/ 457200 w 914400"/>
              <a:gd name="connsiteY3" fmla="*/ 0 h 914400"/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0" fmla="*/ 461818 w 919018"/>
              <a:gd name="connsiteY0" fmla="*/ 0 h 618836"/>
              <a:gd name="connsiteX1" fmla="*/ 919018 w 919018"/>
              <a:gd name="connsiteY1" fmla="*/ 457200 h 618836"/>
              <a:gd name="connsiteX2" fmla="*/ 461818 w 919018"/>
              <a:gd name="connsiteY2" fmla="*/ 457200 h 618836"/>
              <a:gd name="connsiteX3" fmla="*/ 461818 w 919018"/>
              <a:gd name="connsiteY3" fmla="*/ 0 h 618836"/>
              <a:gd name="connsiteX0" fmla="*/ 0 w 919018"/>
              <a:gd name="connsiteY0" fmla="*/ 618836 h 618836"/>
              <a:gd name="connsiteX1" fmla="*/ 919018 w 919018"/>
              <a:gd name="connsiteY1" fmla="*/ 457200 h 618836"/>
              <a:gd name="connsiteX0" fmla="*/ 461818 w 919018"/>
              <a:gd name="connsiteY0" fmla="*/ 0 h 618836"/>
              <a:gd name="connsiteX1" fmla="*/ 919018 w 919018"/>
              <a:gd name="connsiteY1" fmla="*/ 457200 h 618836"/>
              <a:gd name="connsiteX2" fmla="*/ 461818 w 919018"/>
              <a:gd name="connsiteY2" fmla="*/ 457200 h 618836"/>
              <a:gd name="connsiteX3" fmla="*/ 461818 w 919018"/>
              <a:gd name="connsiteY3" fmla="*/ 0 h 618836"/>
              <a:gd name="connsiteX0" fmla="*/ 0 w 919018"/>
              <a:gd name="connsiteY0" fmla="*/ 618836 h 618836"/>
              <a:gd name="connsiteX1" fmla="*/ 69273 w 919018"/>
              <a:gd name="connsiteY1" fmla="*/ 170873 h 618836"/>
              <a:gd name="connsiteX0" fmla="*/ 895927 w 1353127"/>
              <a:gd name="connsiteY0" fmla="*/ 0 h 517236"/>
              <a:gd name="connsiteX1" fmla="*/ 1353127 w 1353127"/>
              <a:gd name="connsiteY1" fmla="*/ 457200 h 517236"/>
              <a:gd name="connsiteX2" fmla="*/ 895927 w 1353127"/>
              <a:gd name="connsiteY2" fmla="*/ 457200 h 517236"/>
              <a:gd name="connsiteX3" fmla="*/ 895927 w 1353127"/>
              <a:gd name="connsiteY3" fmla="*/ 0 h 517236"/>
              <a:gd name="connsiteX0" fmla="*/ 0 w 1353127"/>
              <a:gd name="connsiteY0" fmla="*/ 517236 h 517236"/>
              <a:gd name="connsiteX1" fmla="*/ 503382 w 1353127"/>
              <a:gd name="connsiteY1" fmla="*/ 170873 h 517236"/>
              <a:gd name="connsiteX0" fmla="*/ 895927 w 1353127"/>
              <a:gd name="connsiteY0" fmla="*/ 11645 h 528881"/>
              <a:gd name="connsiteX1" fmla="*/ 1353127 w 1353127"/>
              <a:gd name="connsiteY1" fmla="*/ 468845 h 528881"/>
              <a:gd name="connsiteX2" fmla="*/ 895927 w 1353127"/>
              <a:gd name="connsiteY2" fmla="*/ 468845 h 528881"/>
              <a:gd name="connsiteX3" fmla="*/ 895927 w 1353127"/>
              <a:gd name="connsiteY3" fmla="*/ 11645 h 528881"/>
              <a:gd name="connsiteX0" fmla="*/ 0 w 1353127"/>
              <a:gd name="connsiteY0" fmla="*/ 528881 h 528881"/>
              <a:gd name="connsiteX1" fmla="*/ 420255 w 1353127"/>
              <a:gd name="connsiteY1" fmla="*/ 53209 h 528881"/>
              <a:gd name="connsiteX0" fmla="*/ 895927 w 1353127"/>
              <a:gd name="connsiteY0" fmla="*/ 0 h 517236"/>
              <a:gd name="connsiteX1" fmla="*/ 1353127 w 1353127"/>
              <a:gd name="connsiteY1" fmla="*/ 457200 h 517236"/>
              <a:gd name="connsiteX2" fmla="*/ 895927 w 1353127"/>
              <a:gd name="connsiteY2" fmla="*/ 457200 h 517236"/>
              <a:gd name="connsiteX3" fmla="*/ 895927 w 1353127"/>
              <a:gd name="connsiteY3" fmla="*/ 0 h 517236"/>
              <a:gd name="connsiteX0" fmla="*/ 0 w 1353127"/>
              <a:gd name="connsiteY0" fmla="*/ 517236 h 517236"/>
              <a:gd name="connsiteX1" fmla="*/ 420255 w 1353127"/>
              <a:gd name="connsiteY1" fmla="*/ 41564 h 517236"/>
              <a:gd name="connsiteX0" fmla="*/ 905790 w 1362990"/>
              <a:gd name="connsiteY0" fmla="*/ 0 h 517236"/>
              <a:gd name="connsiteX1" fmla="*/ 1362990 w 1362990"/>
              <a:gd name="connsiteY1" fmla="*/ 457200 h 517236"/>
              <a:gd name="connsiteX2" fmla="*/ 905790 w 1362990"/>
              <a:gd name="connsiteY2" fmla="*/ 457200 h 517236"/>
              <a:gd name="connsiteX3" fmla="*/ 905790 w 1362990"/>
              <a:gd name="connsiteY3" fmla="*/ 0 h 517236"/>
              <a:gd name="connsiteX0" fmla="*/ 9863 w 1362990"/>
              <a:gd name="connsiteY0" fmla="*/ 517236 h 517236"/>
              <a:gd name="connsiteX1" fmla="*/ 430118 w 1362990"/>
              <a:gd name="connsiteY1" fmla="*/ 41564 h 517236"/>
              <a:gd name="connsiteX0" fmla="*/ 903921 w 1361121"/>
              <a:gd name="connsiteY0" fmla="*/ 0 h 517236"/>
              <a:gd name="connsiteX1" fmla="*/ 1361121 w 1361121"/>
              <a:gd name="connsiteY1" fmla="*/ 457200 h 517236"/>
              <a:gd name="connsiteX2" fmla="*/ 903921 w 1361121"/>
              <a:gd name="connsiteY2" fmla="*/ 457200 h 517236"/>
              <a:gd name="connsiteX3" fmla="*/ 903921 w 1361121"/>
              <a:gd name="connsiteY3" fmla="*/ 0 h 517236"/>
              <a:gd name="connsiteX0" fmla="*/ 7994 w 1361121"/>
              <a:gd name="connsiteY0" fmla="*/ 517236 h 517236"/>
              <a:gd name="connsiteX1" fmla="*/ 428249 w 1361121"/>
              <a:gd name="connsiteY1" fmla="*/ 41564 h 517236"/>
              <a:gd name="connsiteX0" fmla="*/ 930825 w 1388025"/>
              <a:gd name="connsiteY0" fmla="*/ 0 h 526761"/>
              <a:gd name="connsiteX1" fmla="*/ 1388025 w 1388025"/>
              <a:gd name="connsiteY1" fmla="*/ 457200 h 526761"/>
              <a:gd name="connsiteX2" fmla="*/ 930825 w 1388025"/>
              <a:gd name="connsiteY2" fmla="*/ 457200 h 526761"/>
              <a:gd name="connsiteX3" fmla="*/ 930825 w 1388025"/>
              <a:gd name="connsiteY3" fmla="*/ 0 h 526761"/>
              <a:gd name="connsiteX0" fmla="*/ 3941 w 1388025"/>
              <a:gd name="connsiteY0" fmla="*/ 526761 h 526761"/>
              <a:gd name="connsiteX1" fmla="*/ 455153 w 1388025"/>
              <a:gd name="connsiteY1" fmla="*/ 41564 h 526761"/>
              <a:gd name="connsiteX0" fmla="*/ 907923 w 1365123"/>
              <a:gd name="connsiteY0" fmla="*/ 0 h 526761"/>
              <a:gd name="connsiteX1" fmla="*/ 1365123 w 1365123"/>
              <a:gd name="connsiteY1" fmla="*/ 457200 h 526761"/>
              <a:gd name="connsiteX2" fmla="*/ 907923 w 1365123"/>
              <a:gd name="connsiteY2" fmla="*/ 457200 h 526761"/>
              <a:gd name="connsiteX3" fmla="*/ 907923 w 1365123"/>
              <a:gd name="connsiteY3" fmla="*/ 0 h 526761"/>
              <a:gd name="connsiteX0" fmla="*/ 7233 w 1365123"/>
              <a:gd name="connsiteY0" fmla="*/ 526761 h 526761"/>
              <a:gd name="connsiteX1" fmla="*/ 432251 w 1365123"/>
              <a:gd name="connsiteY1" fmla="*/ 41564 h 526761"/>
              <a:gd name="connsiteX0" fmla="*/ 866752 w 1323952"/>
              <a:gd name="connsiteY0" fmla="*/ 0 h 512473"/>
              <a:gd name="connsiteX1" fmla="*/ 1323952 w 1323952"/>
              <a:gd name="connsiteY1" fmla="*/ 457200 h 512473"/>
              <a:gd name="connsiteX2" fmla="*/ 866752 w 1323952"/>
              <a:gd name="connsiteY2" fmla="*/ 457200 h 512473"/>
              <a:gd name="connsiteX3" fmla="*/ 866752 w 1323952"/>
              <a:gd name="connsiteY3" fmla="*/ 0 h 512473"/>
              <a:gd name="connsiteX0" fmla="*/ 18450 w 1323952"/>
              <a:gd name="connsiteY0" fmla="*/ 512473 h 512473"/>
              <a:gd name="connsiteX1" fmla="*/ 391080 w 1323952"/>
              <a:gd name="connsiteY1" fmla="*/ 41564 h 512473"/>
              <a:gd name="connsiteX0" fmla="*/ 853756 w 1310956"/>
              <a:gd name="connsiteY0" fmla="*/ 0 h 512473"/>
              <a:gd name="connsiteX1" fmla="*/ 1310956 w 1310956"/>
              <a:gd name="connsiteY1" fmla="*/ 457200 h 512473"/>
              <a:gd name="connsiteX2" fmla="*/ 853756 w 1310956"/>
              <a:gd name="connsiteY2" fmla="*/ 457200 h 512473"/>
              <a:gd name="connsiteX3" fmla="*/ 853756 w 1310956"/>
              <a:gd name="connsiteY3" fmla="*/ 0 h 512473"/>
              <a:gd name="connsiteX0" fmla="*/ 5454 w 1310956"/>
              <a:gd name="connsiteY0" fmla="*/ 512473 h 512473"/>
              <a:gd name="connsiteX1" fmla="*/ 378084 w 1310956"/>
              <a:gd name="connsiteY1" fmla="*/ 41564 h 512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0956" h="512473" stroke="0" extrusionOk="0">
                <a:moveTo>
                  <a:pt x="853756" y="0"/>
                </a:moveTo>
                <a:cubicBezTo>
                  <a:pt x="1106261" y="0"/>
                  <a:pt x="1310956" y="204695"/>
                  <a:pt x="1310956" y="457200"/>
                </a:cubicBezTo>
                <a:lnTo>
                  <a:pt x="853756" y="457200"/>
                </a:lnTo>
                <a:lnTo>
                  <a:pt x="853756" y="0"/>
                </a:lnTo>
                <a:close/>
              </a:path>
              <a:path w="1310956" h="512473" fill="none">
                <a:moveTo>
                  <a:pt x="5454" y="512473"/>
                </a:moveTo>
                <a:cubicBezTo>
                  <a:pt x="-659" y="244618"/>
                  <a:pt x="-55808" y="22638"/>
                  <a:pt x="378084" y="41564"/>
                </a:cubicBezTo>
              </a:path>
            </a:pathLst>
          </a:cu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9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F19E31F-061C-4562-9E89-52E07866E01F}"/>
              </a:ext>
            </a:extLst>
          </p:cNvPr>
          <p:cNvSpPr/>
          <p:nvPr/>
        </p:nvSpPr>
        <p:spPr>
          <a:xfrm>
            <a:off x="1585358" y="1569632"/>
            <a:ext cx="1085567" cy="35233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49728D96-7A13-44D8-88AA-8A5735EE2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586117" y="854531"/>
            <a:ext cx="3567138" cy="2332834"/>
          </a:xfrm>
          <a:prstGeom prst="rect">
            <a:avLst/>
          </a:prstGeom>
        </p:spPr>
      </p:pic>
      <p:sp>
        <p:nvSpPr>
          <p:cNvPr id="23" name="Arc 18">
            <a:extLst>
              <a:ext uri="{FF2B5EF4-FFF2-40B4-BE49-F238E27FC236}">
                <a16:creationId xmlns:a16="http://schemas.microsoft.com/office/drawing/2014/main" id="{AFCBC35E-50B0-451B-A607-0E35007DD0DB}"/>
              </a:ext>
            </a:extLst>
          </p:cNvPr>
          <p:cNvSpPr/>
          <p:nvPr/>
        </p:nvSpPr>
        <p:spPr>
          <a:xfrm>
            <a:off x="5846685" y="2572812"/>
            <a:ext cx="2068405" cy="489549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457200 h 914400"/>
              <a:gd name="connsiteX3" fmla="*/ 457200 w 914400"/>
              <a:gd name="connsiteY3" fmla="*/ 0 h 914400"/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0" fmla="*/ 461818 w 919018"/>
              <a:gd name="connsiteY0" fmla="*/ 0 h 618836"/>
              <a:gd name="connsiteX1" fmla="*/ 919018 w 919018"/>
              <a:gd name="connsiteY1" fmla="*/ 457200 h 618836"/>
              <a:gd name="connsiteX2" fmla="*/ 461818 w 919018"/>
              <a:gd name="connsiteY2" fmla="*/ 457200 h 618836"/>
              <a:gd name="connsiteX3" fmla="*/ 461818 w 919018"/>
              <a:gd name="connsiteY3" fmla="*/ 0 h 618836"/>
              <a:gd name="connsiteX0" fmla="*/ 0 w 919018"/>
              <a:gd name="connsiteY0" fmla="*/ 618836 h 618836"/>
              <a:gd name="connsiteX1" fmla="*/ 919018 w 919018"/>
              <a:gd name="connsiteY1" fmla="*/ 457200 h 618836"/>
              <a:gd name="connsiteX0" fmla="*/ 461818 w 919018"/>
              <a:gd name="connsiteY0" fmla="*/ 0 h 618836"/>
              <a:gd name="connsiteX1" fmla="*/ 919018 w 919018"/>
              <a:gd name="connsiteY1" fmla="*/ 457200 h 618836"/>
              <a:gd name="connsiteX2" fmla="*/ 461818 w 919018"/>
              <a:gd name="connsiteY2" fmla="*/ 457200 h 618836"/>
              <a:gd name="connsiteX3" fmla="*/ 461818 w 919018"/>
              <a:gd name="connsiteY3" fmla="*/ 0 h 618836"/>
              <a:gd name="connsiteX0" fmla="*/ 0 w 919018"/>
              <a:gd name="connsiteY0" fmla="*/ 618836 h 618836"/>
              <a:gd name="connsiteX1" fmla="*/ 69273 w 919018"/>
              <a:gd name="connsiteY1" fmla="*/ 170873 h 618836"/>
              <a:gd name="connsiteX0" fmla="*/ 895927 w 1353127"/>
              <a:gd name="connsiteY0" fmla="*/ 0 h 517236"/>
              <a:gd name="connsiteX1" fmla="*/ 1353127 w 1353127"/>
              <a:gd name="connsiteY1" fmla="*/ 457200 h 517236"/>
              <a:gd name="connsiteX2" fmla="*/ 895927 w 1353127"/>
              <a:gd name="connsiteY2" fmla="*/ 457200 h 517236"/>
              <a:gd name="connsiteX3" fmla="*/ 895927 w 1353127"/>
              <a:gd name="connsiteY3" fmla="*/ 0 h 517236"/>
              <a:gd name="connsiteX0" fmla="*/ 0 w 1353127"/>
              <a:gd name="connsiteY0" fmla="*/ 517236 h 517236"/>
              <a:gd name="connsiteX1" fmla="*/ 503382 w 1353127"/>
              <a:gd name="connsiteY1" fmla="*/ 170873 h 517236"/>
              <a:gd name="connsiteX0" fmla="*/ 895927 w 1353127"/>
              <a:gd name="connsiteY0" fmla="*/ 11645 h 528881"/>
              <a:gd name="connsiteX1" fmla="*/ 1353127 w 1353127"/>
              <a:gd name="connsiteY1" fmla="*/ 468845 h 528881"/>
              <a:gd name="connsiteX2" fmla="*/ 895927 w 1353127"/>
              <a:gd name="connsiteY2" fmla="*/ 468845 h 528881"/>
              <a:gd name="connsiteX3" fmla="*/ 895927 w 1353127"/>
              <a:gd name="connsiteY3" fmla="*/ 11645 h 528881"/>
              <a:gd name="connsiteX0" fmla="*/ 0 w 1353127"/>
              <a:gd name="connsiteY0" fmla="*/ 528881 h 528881"/>
              <a:gd name="connsiteX1" fmla="*/ 420255 w 1353127"/>
              <a:gd name="connsiteY1" fmla="*/ 53209 h 528881"/>
              <a:gd name="connsiteX0" fmla="*/ 895927 w 1353127"/>
              <a:gd name="connsiteY0" fmla="*/ 0 h 517236"/>
              <a:gd name="connsiteX1" fmla="*/ 1353127 w 1353127"/>
              <a:gd name="connsiteY1" fmla="*/ 457200 h 517236"/>
              <a:gd name="connsiteX2" fmla="*/ 895927 w 1353127"/>
              <a:gd name="connsiteY2" fmla="*/ 457200 h 517236"/>
              <a:gd name="connsiteX3" fmla="*/ 895927 w 1353127"/>
              <a:gd name="connsiteY3" fmla="*/ 0 h 517236"/>
              <a:gd name="connsiteX0" fmla="*/ 0 w 1353127"/>
              <a:gd name="connsiteY0" fmla="*/ 517236 h 517236"/>
              <a:gd name="connsiteX1" fmla="*/ 420255 w 1353127"/>
              <a:gd name="connsiteY1" fmla="*/ 41564 h 517236"/>
              <a:gd name="connsiteX0" fmla="*/ 905790 w 1362990"/>
              <a:gd name="connsiteY0" fmla="*/ 0 h 517236"/>
              <a:gd name="connsiteX1" fmla="*/ 1362990 w 1362990"/>
              <a:gd name="connsiteY1" fmla="*/ 457200 h 517236"/>
              <a:gd name="connsiteX2" fmla="*/ 905790 w 1362990"/>
              <a:gd name="connsiteY2" fmla="*/ 457200 h 517236"/>
              <a:gd name="connsiteX3" fmla="*/ 905790 w 1362990"/>
              <a:gd name="connsiteY3" fmla="*/ 0 h 517236"/>
              <a:gd name="connsiteX0" fmla="*/ 9863 w 1362990"/>
              <a:gd name="connsiteY0" fmla="*/ 517236 h 517236"/>
              <a:gd name="connsiteX1" fmla="*/ 430118 w 1362990"/>
              <a:gd name="connsiteY1" fmla="*/ 41564 h 517236"/>
              <a:gd name="connsiteX0" fmla="*/ 903921 w 1361121"/>
              <a:gd name="connsiteY0" fmla="*/ 0 h 517236"/>
              <a:gd name="connsiteX1" fmla="*/ 1361121 w 1361121"/>
              <a:gd name="connsiteY1" fmla="*/ 457200 h 517236"/>
              <a:gd name="connsiteX2" fmla="*/ 903921 w 1361121"/>
              <a:gd name="connsiteY2" fmla="*/ 457200 h 517236"/>
              <a:gd name="connsiteX3" fmla="*/ 903921 w 1361121"/>
              <a:gd name="connsiteY3" fmla="*/ 0 h 517236"/>
              <a:gd name="connsiteX0" fmla="*/ 7994 w 1361121"/>
              <a:gd name="connsiteY0" fmla="*/ 517236 h 517236"/>
              <a:gd name="connsiteX1" fmla="*/ 428249 w 1361121"/>
              <a:gd name="connsiteY1" fmla="*/ 41564 h 517236"/>
              <a:gd name="connsiteX0" fmla="*/ 930825 w 1388025"/>
              <a:gd name="connsiteY0" fmla="*/ 0 h 526761"/>
              <a:gd name="connsiteX1" fmla="*/ 1388025 w 1388025"/>
              <a:gd name="connsiteY1" fmla="*/ 457200 h 526761"/>
              <a:gd name="connsiteX2" fmla="*/ 930825 w 1388025"/>
              <a:gd name="connsiteY2" fmla="*/ 457200 h 526761"/>
              <a:gd name="connsiteX3" fmla="*/ 930825 w 1388025"/>
              <a:gd name="connsiteY3" fmla="*/ 0 h 526761"/>
              <a:gd name="connsiteX0" fmla="*/ 3941 w 1388025"/>
              <a:gd name="connsiteY0" fmla="*/ 526761 h 526761"/>
              <a:gd name="connsiteX1" fmla="*/ 455153 w 1388025"/>
              <a:gd name="connsiteY1" fmla="*/ 41564 h 526761"/>
              <a:gd name="connsiteX0" fmla="*/ 907923 w 1365123"/>
              <a:gd name="connsiteY0" fmla="*/ 0 h 526761"/>
              <a:gd name="connsiteX1" fmla="*/ 1365123 w 1365123"/>
              <a:gd name="connsiteY1" fmla="*/ 457200 h 526761"/>
              <a:gd name="connsiteX2" fmla="*/ 907923 w 1365123"/>
              <a:gd name="connsiteY2" fmla="*/ 457200 h 526761"/>
              <a:gd name="connsiteX3" fmla="*/ 907923 w 1365123"/>
              <a:gd name="connsiteY3" fmla="*/ 0 h 526761"/>
              <a:gd name="connsiteX0" fmla="*/ 7233 w 1365123"/>
              <a:gd name="connsiteY0" fmla="*/ 526761 h 526761"/>
              <a:gd name="connsiteX1" fmla="*/ 432251 w 1365123"/>
              <a:gd name="connsiteY1" fmla="*/ 41564 h 526761"/>
              <a:gd name="connsiteX0" fmla="*/ 866752 w 1323952"/>
              <a:gd name="connsiteY0" fmla="*/ 0 h 512473"/>
              <a:gd name="connsiteX1" fmla="*/ 1323952 w 1323952"/>
              <a:gd name="connsiteY1" fmla="*/ 457200 h 512473"/>
              <a:gd name="connsiteX2" fmla="*/ 866752 w 1323952"/>
              <a:gd name="connsiteY2" fmla="*/ 457200 h 512473"/>
              <a:gd name="connsiteX3" fmla="*/ 866752 w 1323952"/>
              <a:gd name="connsiteY3" fmla="*/ 0 h 512473"/>
              <a:gd name="connsiteX0" fmla="*/ 18450 w 1323952"/>
              <a:gd name="connsiteY0" fmla="*/ 512473 h 512473"/>
              <a:gd name="connsiteX1" fmla="*/ 391080 w 1323952"/>
              <a:gd name="connsiteY1" fmla="*/ 41564 h 512473"/>
              <a:gd name="connsiteX0" fmla="*/ 853756 w 1310956"/>
              <a:gd name="connsiteY0" fmla="*/ 0 h 512473"/>
              <a:gd name="connsiteX1" fmla="*/ 1310956 w 1310956"/>
              <a:gd name="connsiteY1" fmla="*/ 457200 h 512473"/>
              <a:gd name="connsiteX2" fmla="*/ 853756 w 1310956"/>
              <a:gd name="connsiteY2" fmla="*/ 457200 h 512473"/>
              <a:gd name="connsiteX3" fmla="*/ 853756 w 1310956"/>
              <a:gd name="connsiteY3" fmla="*/ 0 h 512473"/>
              <a:gd name="connsiteX0" fmla="*/ 5454 w 1310956"/>
              <a:gd name="connsiteY0" fmla="*/ 512473 h 512473"/>
              <a:gd name="connsiteX1" fmla="*/ 378084 w 1310956"/>
              <a:gd name="connsiteY1" fmla="*/ 41564 h 512473"/>
              <a:gd name="connsiteX0" fmla="*/ 1116284 w 1573484"/>
              <a:gd name="connsiteY0" fmla="*/ 0 h 484764"/>
              <a:gd name="connsiteX1" fmla="*/ 1573484 w 1573484"/>
              <a:gd name="connsiteY1" fmla="*/ 457200 h 484764"/>
              <a:gd name="connsiteX2" fmla="*/ 1116284 w 1573484"/>
              <a:gd name="connsiteY2" fmla="*/ 457200 h 484764"/>
              <a:gd name="connsiteX3" fmla="*/ 1116284 w 1573484"/>
              <a:gd name="connsiteY3" fmla="*/ 0 h 484764"/>
              <a:gd name="connsiteX0" fmla="*/ 128 w 1573484"/>
              <a:gd name="connsiteY0" fmla="*/ 484764 h 484764"/>
              <a:gd name="connsiteX1" fmla="*/ 640612 w 1573484"/>
              <a:gd name="connsiteY1" fmla="*/ 41564 h 484764"/>
              <a:gd name="connsiteX0" fmla="*/ 1652987 w 2110187"/>
              <a:gd name="connsiteY0" fmla="*/ 51689 h 536453"/>
              <a:gd name="connsiteX1" fmla="*/ 2110187 w 2110187"/>
              <a:gd name="connsiteY1" fmla="*/ 508889 h 536453"/>
              <a:gd name="connsiteX2" fmla="*/ 1652987 w 2110187"/>
              <a:gd name="connsiteY2" fmla="*/ 508889 h 536453"/>
              <a:gd name="connsiteX3" fmla="*/ 1652987 w 2110187"/>
              <a:gd name="connsiteY3" fmla="*/ 51689 h 536453"/>
              <a:gd name="connsiteX0" fmla="*/ 536831 w 2110187"/>
              <a:gd name="connsiteY0" fmla="*/ 536453 h 536453"/>
              <a:gd name="connsiteX1" fmla="*/ 124370 w 2110187"/>
              <a:gd name="connsiteY1" fmla="*/ 889 h 536453"/>
              <a:gd name="connsiteX0" fmla="*/ 1528617 w 1985817"/>
              <a:gd name="connsiteY0" fmla="*/ 50800 h 535564"/>
              <a:gd name="connsiteX1" fmla="*/ 1985817 w 1985817"/>
              <a:gd name="connsiteY1" fmla="*/ 508000 h 535564"/>
              <a:gd name="connsiteX2" fmla="*/ 1528617 w 1985817"/>
              <a:gd name="connsiteY2" fmla="*/ 508000 h 535564"/>
              <a:gd name="connsiteX3" fmla="*/ 1528617 w 1985817"/>
              <a:gd name="connsiteY3" fmla="*/ 50800 h 535564"/>
              <a:gd name="connsiteX0" fmla="*/ 412461 w 1985817"/>
              <a:gd name="connsiteY0" fmla="*/ 535564 h 535564"/>
              <a:gd name="connsiteX1" fmla="*/ 0 w 1985817"/>
              <a:gd name="connsiteY1" fmla="*/ 0 h 535564"/>
              <a:gd name="connsiteX0" fmla="*/ 1611744 w 2068944"/>
              <a:gd name="connsiteY0" fmla="*/ 4619 h 489383"/>
              <a:gd name="connsiteX1" fmla="*/ 2068944 w 2068944"/>
              <a:gd name="connsiteY1" fmla="*/ 461819 h 489383"/>
              <a:gd name="connsiteX2" fmla="*/ 1611744 w 2068944"/>
              <a:gd name="connsiteY2" fmla="*/ 461819 h 489383"/>
              <a:gd name="connsiteX3" fmla="*/ 1611744 w 2068944"/>
              <a:gd name="connsiteY3" fmla="*/ 4619 h 489383"/>
              <a:gd name="connsiteX0" fmla="*/ 495588 w 2068944"/>
              <a:gd name="connsiteY0" fmla="*/ 489383 h 489383"/>
              <a:gd name="connsiteX1" fmla="*/ 0 w 2068944"/>
              <a:gd name="connsiteY1" fmla="*/ 0 h 489383"/>
              <a:gd name="connsiteX0" fmla="*/ 1611744 w 2068944"/>
              <a:gd name="connsiteY0" fmla="*/ 4913 h 489677"/>
              <a:gd name="connsiteX1" fmla="*/ 2068944 w 2068944"/>
              <a:gd name="connsiteY1" fmla="*/ 462113 h 489677"/>
              <a:gd name="connsiteX2" fmla="*/ 1611744 w 2068944"/>
              <a:gd name="connsiteY2" fmla="*/ 462113 h 489677"/>
              <a:gd name="connsiteX3" fmla="*/ 1611744 w 2068944"/>
              <a:gd name="connsiteY3" fmla="*/ 4913 h 489677"/>
              <a:gd name="connsiteX0" fmla="*/ 495588 w 2068944"/>
              <a:gd name="connsiteY0" fmla="*/ 489677 h 489677"/>
              <a:gd name="connsiteX1" fmla="*/ 0 w 2068944"/>
              <a:gd name="connsiteY1" fmla="*/ 294 h 489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68944" h="489677" stroke="0" extrusionOk="0">
                <a:moveTo>
                  <a:pt x="1611744" y="4913"/>
                </a:moveTo>
                <a:cubicBezTo>
                  <a:pt x="1864249" y="4913"/>
                  <a:pt x="2068944" y="209608"/>
                  <a:pt x="2068944" y="462113"/>
                </a:cubicBezTo>
                <a:lnTo>
                  <a:pt x="1611744" y="462113"/>
                </a:lnTo>
                <a:lnTo>
                  <a:pt x="1611744" y="4913"/>
                </a:lnTo>
                <a:close/>
              </a:path>
              <a:path w="2068944" h="489677" fill="none">
                <a:moveTo>
                  <a:pt x="495588" y="489677"/>
                </a:moveTo>
                <a:cubicBezTo>
                  <a:pt x="489475" y="221822"/>
                  <a:pt x="609817" y="-9396"/>
                  <a:pt x="0" y="294"/>
                </a:cubicBezTo>
              </a:path>
            </a:pathLst>
          </a:cu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9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BE1EB6D-B6DC-423B-AA64-8474B53826DF}"/>
              </a:ext>
            </a:extLst>
          </p:cNvPr>
          <p:cNvSpPr/>
          <p:nvPr/>
        </p:nvSpPr>
        <p:spPr>
          <a:xfrm>
            <a:off x="5837596" y="1366488"/>
            <a:ext cx="1085567" cy="352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solidFill>
                <a:srgbClr val="FFFFFF"/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8">
                <a:extLst>
                  <a:ext uri="{FF2B5EF4-FFF2-40B4-BE49-F238E27FC236}">
                    <a16:creationId xmlns:a16="http://schemas.microsoft.com/office/drawing/2014/main" id="{788DD5F6-BF50-401F-8398-0218BDE7A7B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0623" y="3380100"/>
                <a:ext cx="11527581" cy="316382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Modulirni signal </a:t>
                </a:r>
                <a:r>
                  <a:rPr lang="en-GB" dirty="0" err="1"/>
                  <a:t>senzorja</a:t>
                </a:r>
                <a:r>
                  <a:rPr lang="en-GB" dirty="0"/>
                  <a:t> </a:t>
                </a:r>
                <a:r>
                  <a:rPr lang="en-GB" dirty="0" err="1"/>
                  <a:t>ima</a:t>
                </a:r>
                <a:r>
                  <a:rPr lang="en-GB" dirty="0"/>
                  <a:t> </a:t>
                </a:r>
                <a:r>
                  <a:rPr lang="en-GB" dirty="0" err="1"/>
                  <a:t>enosmerno</a:t>
                </a:r>
                <a:r>
                  <a:rPr lang="en-GB" dirty="0"/>
                  <a:t> </a:t>
                </a:r>
                <a:r>
                  <a:rPr lang="en-GB" dirty="0" err="1"/>
                  <a:t>komponento</a:t>
                </a:r>
                <a:r>
                  <a:rPr lang="en-GB" dirty="0"/>
                  <a:t>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345971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799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799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799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799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799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sz="179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79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79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1799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99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799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179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799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799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1799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345971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799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799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799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sz="179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79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79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1799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99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799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179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799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799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1799" i="1" dirty="0">
                  <a:solidFill>
                    <a:schemeClr val="tx1"/>
                  </a:solidFill>
                </a:endParaRPr>
              </a:p>
              <a:p>
                <a:pPr marL="345971" lvl="1" indent="0">
                  <a:buNone/>
                </a:pPr>
                <a:endParaRPr lang="en-US" sz="1799" i="1" dirty="0">
                  <a:solidFill>
                    <a:schemeClr val="tx1"/>
                  </a:solidFill>
                </a:endParaRPr>
              </a:p>
              <a:p>
                <a:pPr marL="345971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9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9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79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799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179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79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sz="1799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99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799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799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799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799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799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sz="1799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num>
                                <m:den>
                                  <m:r>
                                    <a:rPr lang="en-US" sz="1799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799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1799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sz="1799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799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799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𝛥</m:t>
                                          </m:r>
                                          <m:r>
                                            <a:rPr lang="en-US" sz="1799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1799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799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sz="1799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799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799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lang="en-US" sz="1799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799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99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99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799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1799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799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𝛥𝜑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sz="1799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799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99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sz="1799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799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d>
                              <m:r>
                                <a:rPr lang="en-US" sz="1799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799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1799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99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799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en-US" sz="1799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799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799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sz="1799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799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799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1799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799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799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799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1799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99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799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en-US" sz="1799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799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799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sz="1799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799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799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1799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∙(</m:t>
                              </m:r>
                              <m:r>
                                <a:rPr lang="en-US" sz="1799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799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799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1799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179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1799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345971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9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9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79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799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79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799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799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1799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1799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en-US" sz="1799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sz="1799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799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799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99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𝛥</m:t>
                                  </m:r>
                                  <m:r>
                                    <a:rPr lang="en-US" sz="1799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79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79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179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∙(</m:t>
                          </m:r>
                          <m:r>
                            <a:rPr lang="en-US" sz="179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79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79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179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sSub>
                        <m:sSubPr>
                          <m:ctrlPr>
                            <a:rPr lang="en-US" sz="179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9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79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79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GB" sz="1999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8">
                <a:extLst>
                  <a:ext uri="{FF2B5EF4-FFF2-40B4-BE49-F238E27FC236}">
                    <a16:creationId xmlns:a16="http://schemas.microsoft.com/office/drawing/2014/main" id="{788DD5F6-BF50-401F-8398-0218BDE7A7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0623" y="3380100"/>
                <a:ext cx="11527581" cy="3163822"/>
              </a:xfrm>
              <a:blipFill>
                <a:blip r:embed="rId4"/>
                <a:stretch>
                  <a:fillRect l="-793" t="-1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448471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D71880-8D37-4B2A-8DC2-973AF8A48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sl-SI" dirty="0"/>
              <a:t>ToF </a:t>
            </a:r>
            <a:r>
              <a:rPr lang="en-US" dirty="0"/>
              <a:t>Pixel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CD91C9F-E4BD-44B1-AC4A-EF267B251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9" y="-34688"/>
            <a:ext cx="184683" cy="369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6" tIns="45708" rIns="91416" bIns="45708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799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A252855-A187-4392-BD27-A6ED6333B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70845" y="854531"/>
            <a:ext cx="3493207" cy="2332834"/>
          </a:xfrm>
          <a:prstGeom prst="rect">
            <a:avLst/>
          </a:prstGeom>
        </p:spPr>
      </p:pic>
      <p:sp>
        <p:nvSpPr>
          <p:cNvPr id="20" name="Arc 18">
            <a:extLst>
              <a:ext uri="{FF2B5EF4-FFF2-40B4-BE49-F238E27FC236}">
                <a16:creationId xmlns:a16="http://schemas.microsoft.com/office/drawing/2014/main" id="{24150346-E0E3-4EBE-8967-DC97BD7D9FE8}"/>
              </a:ext>
            </a:extLst>
          </p:cNvPr>
          <p:cNvSpPr/>
          <p:nvPr/>
        </p:nvSpPr>
        <p:spPr>
          <a:xfrm>
            <a:off x="2356652" y="2328329"/>
            <a:ext cx="1306201" cy="761732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457200 h 914400"/>
              <a:gd name="connsiteX3" fmla="*/ 457200 w 914400"/>
              <a:gd name="connsiteY3" fmla="*/ 0 h 914400"/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0" fmla="*/ 461818 w 919018"/>
              <a:gd name="connsiteY0" fmla="*/ 0 h 618836"/>
              <a:gd name="connsiteX1" fmla="*/ 919018 w 919018"/>
              <a:gd name="connsiteY1" fmla="*/ 457200 h 618836"/>
              <a:gd name="connsiteX2" fmla="*/ 461818 w 919018"/>
              <a:gd name="connsiteY2" fmla="*/ 457200 h 618836"/>
              <a:gd name="connsiteX3" fmla="*/ 461818 w 919018"/>
              <a:gd name="connsiteY3" fmla="*/ 0 h 618836"/>
              <a:gd name="connsiteX0" fmla="*/ 0 w 919018"/>
              <a:gd name="connsiteY0" fmla="*/ 618836 h 618836"/>
              <a:gd name="connsiteX1" fmla="*/ 919018 w 919018"/>
              <a:gd name="connsiteY1" fmla="*/ 457200 h 618836"/>
              <a:gd name="connsiteX0" fmla="*/ 461818 w 919018"/>
              <a:gd name="connsiteY0" fmla="*/ 0 h 618836"/>
              <a:gd name="connsiteX1" fmla="*/ 919018 w 919018"/>
              <a:gd name="connsiteY1" fmla="*/ 457200 h 618836"/>
              <a:gd name="connsiteX2" fmla="*/ 461818 w 919018"/>
              <a:gd name="connsiteY2" fmla="*/ 457200 h 618836"/>
              <a:gd name="connsiteX3" fmla="*/ 461818 w 919018"/>
              <a:gd name="connsiteY3" fmla="*/ 0 h 618836"/>
              <a:gd name="connsiteX0" fmla="*/ 0 w 919018"/>
              <a:gd name="connsiteY0" fmla="*/ 618836 h 618836"/>
              <a:gd name="connsiteX1" fmla="*/ 69273 w 919018"/>
              <a:gd name="connsiteY1" fmla="*/ 170873 h 618836"/>
              <a:gd name="connsiteX0" fmla="*/ 895927 w 1353127"/>
              <a:gd name="connsiteY0" fmla="*/ 0 h 517236"/>
              <a:gd name="connsiteX1" fmla="*/ 1353127 w 1353127"/>
              <a:gd name="connsiteY1" fmla="*/ 457200 h 517236"/>
              <a:gd name="connsiteX2" fmla="*/ 895927 w 1353127"/>
              <a:gd name="connsiteY2" fmla="*/ 457200 h 517236"/>
              <a:gd name="connsiteX3" fmla="*/ 895927 w 1353127"/>
              <a:gd name="connsiteY3" fmla="*/ 0 h 517236"/>
              <a:gd name="connsiteX0" fmla="*/ 0 w 1353127"/>
              <a:gd name="connsiteY0" fmla="*/ 517236 h 517236"/>
              <a:gd name="connsiteX1" fmla="*/ 503382 w 1353127"/>
              <a:gd name="connsiteY1" fmla="*/ 170873 h 517236"/>
              <a:gd name="connsiteX0" fmla="*/ 895927 w 1353127"/>
              <a:gd name="connsiteY0" fmla="*/ 11645 h 528881"/>
              <a:gd name="connsiteX1" fmla="*/ 1353127 w 1353127"/>
              <a:gd name="connsiteY1" fmla="*/ 468845 h 528881"/>
              <a:gd name="connsiteX2" fmla="*/ 895927 w 1353127"/>
              <a:gd name="connsiteY2" fmla="*/ 468845 h 528881"/>
              <a:gd name="connsiteX3" fmla="*/ 895927 w 1353127"/>
              <a:gd name="connsiteY3" fmla="*/ 11645 h 528881"/>
              <a:gd name="connsiteX0" fmla="*/ 0 w 1353127"/>
              <a:gd name="connsiteY0" fmla="*/ 528881 h 528881"/>
              <a:gd name="connsiteX1" fmla="*/ 420255 w 1353127"/>
              <a:gd name="connsiteY1" fmla="*/ 53209 h 528881"/>
              <a:gd name="connsiteX0" fmla="*/ 895927 w 1353127"/>
              <a:gd name="connsiteY0" fmla="*/ 0 h 517236"/>
              <a:gd name="connsiteX1" fmla="*/ 1353127 w 1353127"/>
              <a:gd name="connsiteY1" fmla="*/ 457200 h 517236"/>
              <a:gd name="connsiteX2" fmla="*/ 895927 w 1353127"/>
              <a:gd name="connsiteY2" fmla="*/ 457200 h 517236"/>
              <a:gd name="connsiteX3" fmla="*/ 895927 w 1353127"/>
              <a:gd name="connsiteY3" fmla="*/ 0 h 517236"/>
              <a:gd name="connsiteX0" fmla="*/ 0 w 1353127"/>
              <a:gd name="connsiteY0" fmla="*/ 517236 h 517236"/>
              <a:gd name="connsiteX1" fmla="*/ 420255 w 1353127"/>
              <a:gd name="connsiteY1" fmla="*/ 41564 h 517236"/>
              <a:gd name="connsiteX0" fmla="*/ 905790 w 1362990"/>
              <a:gd name="connsiteY0" fmla="*/ 0 h 517236"/>
              <a:gd name="connsiteX1" fmla="*/ 1362990 w 1362990"/>
              <a:gd name="connsiteY1" fmla="*/ 457200 h 517236"/>
              <a:gd name="connsiteX2" fmla="*/ 905790 w 1362990"/>
              <a:gd name="connsiteY2" fmla="*/ 457200 h 517236"/>
              <a:gd name="connsiteX3" fmla="*/ 905790 w 1362990"/>
              <a:gd name="connsiteY3" fmla="*/ 0 h 517236"/>
              <a:gd name="connsiteX0" fmla="*/ 9863 w 1362990"/>
              <a:gd name="connsiteY0" fmla="*/ 517236 h 517236"/>
              <a:gd name="connsiteX1" fmla="*/ 430118 w 1362990"/>
              <a:gd name="connsiteY1" fmla="*/ 41564 h 517236"/>
              <a:gd name="connsiteX0" fmla="*/ 903921 w 1361121"/>
              <a:gd name="connsiteY0" fmla="*/ 0 h 517236"/>
              <a:gd name="connsiteX1" fmla="*/ 1361121 w 1361121"/>
              <a:gd name="connsiteY1" fmla="*/ 457200 h 517236"/>
              <a:gd name="connsiteX2" fmla="*/ 903921 w 1361121"/>
              <a:gd name="connsiteY2" fmla="*/ 457200 h 517236"/>
              <a:gd name="connsiteX3" fmla="*/ 903921 w 1361121"/>
              <a:gd name="connsiteY3" fmla="*/ 0 h 517236"/>
              <a:gd name="connsiteX0" fmla="*/ 7994 w 1361121"/>
              <a:gd name="connsiteY0" fmla="*/ 517236 h 517236"/>
              <a:gd name="connsiteX1" fmla="*/ 428249 w 1361121"/>
              <a:gd name="connsiteY1" fmla="*/ 41564 h 517236"/>
              <a:gd name="connsiteX0" fmla="*/ 930825 w 1388025"/>
              <a:gd name="connsiteY0" fmla="*/ 0 h 526761"/>
              <a:gd name="connsiteX1" fmla="*/ 1388025 w 1388025"/>
              <a:gd name="connsiteY1" fmla="*/ 457200 h 526761"/>
              <a:gd name="connsiteX2" fmla="*/ 930825 w 1388025"/>
              <a:gd name="connsiteY2" fmla="*/ 457200 h 526761"/>
              <a:gd name="connsiteX3" fmla="*/ 930825 w 1388025"/>
              <a:gd name="connsiteY3" fmla="*/ 0 h 526761"/>
              <a:gd name="connsiteX0" fmla="*/ 3941 w 1388025"/>
              <a:gd name="connsiteY0" fmla="*/ 526761 h 526761"/>
              <a:gd name="connsiteX1" fmla="*/ 455153 w 1388025"/>
              <a:gd name="connsiteY1" fmla="*/ 41564 h 526761"/>
              <a:gd name="connsiteX0" fmla="*/ 907923 w 1365123"/>
              <a:gd name="connsiteY0" fmla="*/ 0 h 526761"/>
              <a:gd name="connsiteX1" fmla="*/ 1365123 w 1365123"/>
              <a:gd name="connsiteY1" fmla="*/ 457200 h 526761"/>
              <a:gd name="connsiteX2" fmla="*/ 907923 w 1365123"/>
              <a:gd name="connsiteY2" fmla="*/ 457200 h 526761"/>
              <a:gd name="connsiteX3" fmla="*/ 907923 w 1365123"/>
              <a:gd name="connsiteY3" fmla="*/ 0 h 526761"/>
              <a:gd name="connsiteX0" fmla="*/ 7233 w 1365123"/>
              <a:gd name="connsiteY0" fmla="*/ 526761 h 526761"/>
              <a:gd name="connsiteX1" fmla="*/ 432251 w 1365123"/>
              <a:gd name="connsiteY1" fmla="*/ 41564 h 526761"/>
              <a:gd name="connsiteX0" fmla="*/ 866752 w 1323952"/>
              <a:gd name="connsiteY0" fmla="*/ 0 h 512473"/>
              <a:gd name="connsiteX1" fmla="*/ 1323952 w 1323952"/>
              <a:gd name="connsiteY1" fmla="*/ 457200 h 512473"/>
              <a:gd name="connsiteX2" fmla="*/ 866752 w 1323952"/>
              <a:gd name="connsiteY2" fmla="*/ 457200 h 512473"/>
              <a:gd name="connsiteX3" fmla="*/ 866752 w 1323952"/>
              <a:gd name="connsiteY3" fmla="*/ 0 h 512473"/>
              <a:gd name="connsiteX0" fmla="*/ 18450 w 1323952"/>
              <a:gd name="connsiteY0" fmla="*/ 512473 h 512473"/>
              <a:gd name="connsiteX1" fmla="*/ 391080 w 1323952"/>
              <a:gd name="connsiteY1" fmla="*/ 41564 h 512473"/>
              <a:gd name="connsiteX0" fmla="*/ 853756 w 1310956"/>
              <a:gd name="connsiteY0" fmla="*/ 0 h 512473"/>
              <a:gd name="connsiteX1" fmla="*/ 1310956 w 1310956"/>
              <a:gd name="connsiteY1" fmla="*/ 457200 h 512473"/>
              <a:gd name="connsiteX2" fmla="*/ 853756 w 1310956"/>
              <a:gd name="connsiteY2" fmla="*/ 457200 h 512473"/>
              <a:gd name="connsiteX3" fmla="*/ 853756 w 1310956"/>
              <a:gd name="connsiteY3" fmla="*/ 0 h 512473"/>
              <a:gd name="connsiteX0" fmla="*/ 5454 w 1310956"/>
              <a:gd name="connsiteY0" fmla="*/ 512473 h 512473"/>
              <a:gd name="connsiteX1" fmla="*/ 378084 w 1310956"/>
              <a:gd name="connsiteY1" fmla="*/ 41564 h 512473"/>
              <a:gd name="connsiteX0" fmla="*/ 849341 w 1306541"/>
              <a:gd name="connsiteY0" fmla="*/ 249457 h 761930"/>
              <a:gd name="connsiteX1" fmla="*/ 1306541 w 1306541"/>
              <a:gd name="connsiteY1" fmla="*/ 706657 h 761930"/>
              <a:gd name="connsiteX2" fmla="*/ 849341 w 1306541"/>
              <a:gd name="connsiteY2" fmla="*/ 706657 h 761930"/>
              <a:gd name="connsiteX3" fmla="*/ 849341 w 1306541"/>
              <a:gd name="connsiteY3" fmla="*/ 249457 h 761930"/>
              <a:gd name="connsiteX0" fmla="*/ 1039 w 1306541"/>
              <a:gd name="connsiteY0" fmla="*/ 761930 h 761930"/>
              <a:gd name="connsiteX1" fmla="*/ 435581 w 1306541"/>
              <a:gd name="connsiteY1" fmla="*/ 509 h 761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541" h="761930" stroke="0" extrusionOk="0">
                <a:moveTo>
                  <a:pt x="849341" y="249457"/>
                </a:moveTo>
                <a:cubicBezTo>
                  <a:pt x="1101846" y="249457"/>
                  <a:pt x="1306541" y="454152"/>
                  <a:pt x="1306541" y="706657"/>
                </a:cubicBezTo>
                <a:lnTo>
                  <a:pt x="849341" y="706657"/>
                </a:lnTo>
                <a:lnTo>
                  <a:pt x="849341" y="249457"/>
                </a:lnTo>
                <a:close/>
              </a:path>
              <a:path w="1306541" h="761930" fill="none">
                <a:moveTo>
                  <a:pt x="1039" y="761930"/>
                </a:moveTo>
                <a:cubicBezTo>
                  <a:pt x="-5074" y="494075"/>
                  <a:pt x="1689" y="-18417"/>
                  <a:pt x="435581" y="509"/>
                </a:cubicBezTo>
              </a:path>
            </a:pathLst>
          </a:cu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9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F19E31F-061C-4562-9E89-52E07866E01F}"/>
              </a:ext>
            </a:extLst>
          </p:cNvPr>
          <p:cNvSpPr/>
          <p:nvPr/>
        </p:nvSpPr>
        <p:spPr>
          <a:xfrm>
            <a:off x="2031880" y="1572248"/>
            <a:ext cx="780756" cy="35233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49728D96-7A13-44D8-88AA-8A5735EE2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623084" y="854531"/>
            <a:ext cx="3493207" cy="2332834"/>
          </a:xfrm>
          <a:prstGeom prst="rect">
            <a:avLst/>
          </a:prstGeom>
        </p:spPr>
      </p:pic>
      <p:sp>
        <p:nvSpPr>
          <p:cNvPr id="23" name="Arc 18">
            <a:extLst>
              <a:ext uri="{FF2B5EF4-FFF2-40B4-BE49-F238E27FC236}">
                <a16:creationId xmlns:a16="http://schemas.microsoft.com/office/drawing/2014/main" id="{AFCBC35E-50B0-451B-A607-0E35007DD0DB}"/>
              </a:ext>
            </a:extLst>
          </p:cNvPr>
          <p:cNvSpPr/>
          <p:nvPr/>
        </p:nvSpPr>
        <p:spPr>
          <a:xfrm>
            <a:off x="6631383" y="2678925"/>
            <a:ext cx="1283707" cy="375816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457200 h 914400"/>
              <a:gd name="connsiteX3" fmla="*/ 457200 w 914400"/>
              <a:gd name="connsiteY3" fmla="*/ 0 h 914400"/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0" fmla="*/ 461818 w 919018"/>
              <a:gd name="connsiteY0" fmla="*/ 0 h 618836"/>
              <a:gd name="connsiteX1" fmla="*/ 919018 w 919018"/>
              <a:gd name="connsiteY1" fmla="*/ 457200 h 618836"/>
              <a:gd name="connsiteX2" fmla="*/ 461818 w 919018"/>
              <a:gd name="connsiteY2" fmla="*/ 457200 h 618836"/>
              <a:gd name="connsiteX3" fmla="*/ 461818 w 919018"/>
              <a:gd name="connsiteY3" fmla="*/ 0 h 618836"/>
              <a:gd name="connsiteX0" fmla="*/ 0 w 919018"/>
              <a:gd name="connsiteY0" fmla="*/ 618836 h 618836"/>
              <a:gd name="connsiteX1" fmla="*/ 919018 w 919018"/>
              <a:gd name="connsiteY1" fmla="*/ 457200 h 618836"/>
              <a:gd name="connsiteX0" fmla="*/ 461818 w 919018"/>
              <a:gd name="connsiteY0" fmla="*/ 0 h 618836"/>
              <a:gd name="connsiteX1" fmla="*/ 919018 w 919018"/>
              <a:gd name="connsiteY1" fmla="*/ 457200 h 618836"/>
              <a:gd name="connsiteX2" fmla="*/ 461818 w 919018"/>
              <a:gd name="connsiteY2" fmla="*/ 457200 h 618836"/>
              <a:gd name="connsiteX3" fmla="*/ 461818 w 919018"/>
              <a:gd name="connsiteY3" fmla="*/ 0 h 618836"/>
              <a:gd name="connsiteX0" fmla="*/ 0 w 919018"/>
              <a:gd name="connsiteY0" fmla="*/ 618836 h 618836"/>
              <a:gd name="connsiteX1" fmla="*/ 69273 w 919018"/>
              <a:gd name="connsiteY1" fmla="*/ 170873 h 618836"/>
              <a:gd name="connsiteX0" fmla="*/ 895927 w 1353127"/>
              <a:gd name="connsiteY0" fmla="*/ 0 h 517236"/>
              <a:gd name="connsiteX1" fmla="*/ 1353127 w 1353127"/>
              <a:gd name="connsiteY1" fmla="*/ 457200 h 517236"/>
              <a:gd name="connsiteX2" fmla="*/ 895927 w 1353127"/>
              <a:gd name="connsiteY2" fmla="*/ 457200 h 517236"/>
              <a:gd name="connsiteX3" fmla="*/ 895927 w 1353127"/>
              <a:gd name="connsiteY3" fmla="*/ 0 h 517236"/>
              <a:gd name="connsiteX0" fmla="*/ 0 w 1353127"/>
              <a:gd name="connsiteY0" fmla="*/ 517236 h 517236"/>
              <a:gd name="connsiteX1" fmla="*/ 503382 w 1353127"/>
              <a:gd name="connsiteY1" fmla="*/ 170873 h 517236"/>
              <a:gd name="connsiteX0" fmla="*/ 895927 w 1353127"/>
              <a:gd name="connsiteY0" fmla="*/ 11645 h 528881"/>
              <a:gd name="connsiteX1" fmla="*/ 1353127 w 1353127"/>
              <a:gd name="connsiteY1" fmla="*/ 468845 h 528881"/>
              <a:gd name="connsiteX2" fmla="*/ 895927 w 1353127"/>
              <a:gd name="connsiteY2" fmla="*/ 468845 h 528881"/>
              <a:gd name="connsiteX3" fmla="*/ 895927 w 1353127"/>
              <a:gd name="connsiteY3" fmla="*/ 11645 h 528881"/>
              <a:gd name="connsiteX0" fmla="*/ 0 w 1353127"/>
              <a:gd name="connsiteY0" fmla="*/ 528881 h 528881"/>
              <a:gd name="connsiteX1" fmla="*/ 420255 w 1353127"/>
              <a:gd name="connsiteY1" fmla="*/ 53209 h 528881"/>
              <a:gd name="connsiteX0" fmla="*/ 895927 w 1353127"/>
              <a:gd name="connsiteY0" fmla="*/ 0 h 517236"/>
              <a:gd name="connsiteX1" fmla="*/ 1353127 w 1353127"/>
              <a:gd name="connsiteY1" fmla="*/ 457200 h 517236"/>
              <a:gd name="connsiteX2" fmla="*/ 895927 w 1353127"/>
              <a:gd name="connsiteY2" fmla="*/ 457200 h 517236"/>
              <a:gd name="connsiteX3" fmla="*/ 895927 w 1353127"/>
              <a:gd name="connsiteY3" fmla="*/ 0 h 517236"/>
              <a:gd name="connsiteX0" fmla="*/ 0 w 1353127"/>
              <a:gd name="connsiteY0" fmla="*/ 517236 h 517236"/>
              <a:gd name="connsiteX1" fmla="*/ 420255 w 1353127"/>
              <a:gd name="connsiteY1" fmla="*/ 41564 h 517236"/>
              <a:gd name="connsiteX0" fmla="*/ 905790 w 1362990"/>
              <a:gd name="connsiteY0" fmla="*/ 0 h 517236"/>
              <a:gd name="connsiteX1" fmla="*/ 1362990 w 1362990"/>
              <a:gd name="connsiteY1" fmla="*/ 457200 h 517236"/>
              <a:gd name="connsiteX2" fmla="*/ 905790 w 1362990"/>
              <a:gd name="connsiteY2" fmla="*/ 457200 h 517236"/>
              <a:gd name="connsiteX3" fmla="*/ 905790 w 1362990"/>
              <a:gd name="connsiteY3" fmla="*/ 0 h 517236"/>
              <a:gd name="connsiteX0" fmla="*/ 9863 w 1362990"/>
              <a:gd name="connsiteY0" fmla="*/ 517236 h 517236"/>
              <a:gd name="connsiteX1" fmla="*/ 430118 w 1362990"/>
              <a:gd name="connsiteY1" fmla="*/ 41564 h 517236"/>
              <a:gd name="connsiteX0" fmla="*/ 903921 w 1361121"/>
              <a:gd name="connsiteY0" fmla="*/ 0 h 517236"/>
              <a:gd name="connsiteX1" fmla="*/ 1361121 w 1361121"/>
              <a:gd name="connsiteY1" fmla="*/ 457200 h 517236"/>
              <a:gd name="connsiteX2" fmla="*/ 903921 w 1361121"/>
              <a:gd name="connsiteY2" fmla="*/ 457200 h 517236"/>
              <a:gd name="connsiteX3" fmla="*/ 903921 w 1361121"/>
              <a:gd name="connsiteY3" fmla="*/ 0 h 517236"/>
              <a:gd name="connsiteX0" fmla="*/ 7994 w 1361121"/>
              <a:gd name="connsiteY0" fmla="*/ 517236 h 517236"/>
              <a:gd name="connsiteX1" fmla="*/ 428249 w 1361121"/>
              <a:gd name="connsiteY1" fmla="*/ 41564 h 517236"/>
              <a:gd name="connsiteX0" fmla="*/ 930825 w 1388025"/>
              <a:gd name="connsiteY0" fmla="*/ 0 h 526761"/>
              <a:gd name="connsiteX1" fmla="*/ 1388025 w 1388025"/>
              <a:gd name="connsiteY1" fmla="*/ 457200 h 526761"/>
              <a:gd name="connsiteX2" fmla="*/ 930825 w 1388025"/>
              <a:gd name="connsiteY2" fmla="*/ 457200 h 526761"/>
              <a:gd name="connsiteX3" fmla="*/ 930825 w 1388025"/>
              <a:gd name="connsiteY3" fmla="*/ 0 h 526761"/>
              <a:gd name="connsiteX0" fmla="*/ 3941 w 1388025"/>
              <a:gd name="connsiteY0" fmla="*/ 526761 h 526761"/>
              <a:gd name="connsiteX1" fmla="*/ 455153 w 1388025"/>
              <a:gd name="connsiteY1" fmla="*/ 41564 h 526761"/>
              <a:gd name="connsiteX0" fmla="*/ 907923 w 1365123"/>
              <a:gd name="connsiteY0" fmla="*/ 0 h 526761"/>
              <a:gd name="connsiteX1" fmla="*/ 1365123 w 1365123"/>
              <a:gd name="connsiteY1" fmla="*/ 457200 h 526761"/>
              <a:gd name="connsiteX2" fmla="*/ 907923 w 1365123"/>
              <a:gd name="connsiteY2" fmla="*/ 457200 h 526761"/>
              <a:gd name="connsiteX3" fmla="*/ 907923 w 1365123"/>
              <a:gd name="connsiteY3" fmla="*/ 0 h 526761"/>
              <a:gd name="connsiteX0" fmla="*/ 7233 w 1365123"/>
              <a:gd name="connsiteY0" fmla="*/ 526761 h 526761"/>
              <a:gd name="connsiteX1" fmla="*/ 432251 w 1365123"/>
              <a:gd name="connsiteY1" fmla="*/ 41564 h 526761"/>
              <a:gd name="connsiteX0" fmla="*/ 866752 w 1323952"/>
              <a:gd name="connsiteY0" fmla="*/ 0 h 512473"/>
              <a:gd name="connsiteX1" fmla="*/ 1323952 w 1323952"/>
              <a:gd name="connsiteY1" fmla="*/ 457200 h 512473"/>
              <a:gd name="connsiteX2" fmla="*/ 866752 w 1323952"/>
              <a:gd name="connsiteY2" fmla="*/ 457200 h 512473"/>
              <a:gd name="connsiteX3" fmla="*/ 866752 w 1323952"/>
              <a:gd name="connsiteY3" fmla="*/ 0 h 512473"/>
              <a:gd name="connsiteX0" fmla="*/ 18450 w 1323952"/>
              <a:gd name="connsiteY0" fmla="*/ 512473 h 512473"/>
              <a:gd name="connsiteX1" fmla="*/ 391080 w 1323952"/>
              <a:gd name="connsiteY1" fmla="*/ 41564 h 512473"/>
              <a:gd name="connsiteX0" fmla="*/ 853756 w 1310956"/>
              <a:gd name="connsiteY0" fmla="*/ 0 h 512473"/>
              <a:gd name="connsiteX1" fmla="*/ 1310956 w 1310956"/>
              <a:gd name="connsiteY1" fmla="*/ 457200 h 512473"/>
              <a:gd name="connsiteX2" fmla="*/ 853756 w 1310956"/>
              <a:gd name="connsiteY2" fmla="*/ 457200 h 512473"/>
              <a:gd name="connsiteX3" fmla="*/ 853756 w 1310956"/>
              <a:gd name="connsiteY3" fmla="*/ 0 h 512473"/>
              <a:gd name="connsiteX0" fmla="*/ 5454 w 1310956"/>
              <a:gd name="connsiteY0" fmla="*/ 512473 h 512473"/>
              <a:gd name="connsiteX1" fmla="*/ 378084 w 1310956"/>
              <a:gd name="connsiteY1" fmla="*/ 41564 h 512473"/>
              <a:gd name="connsiteX0" fmla="*/ 1116284 w 1573484"/>
              <a:gd name="connsiteY0" fmla="*/ 0 h 484764"/>
              <a:gd name="connsiteX1" fmla="*/ 1573484 w 1573484"/>
              <a:gd name="connsiteY1" fmla="*/ 457200 h 484764"/>
              <a:gd name="connsiteX2" fmla="*/ 1116284 w 1573484"/>
              <a:gd name="connsiteY2" fmla="*/ 457200 h 484764"/>
              <a:gd name="connsiteX3" fmla="*/ 1116284 w 1573484"/>
              <a:gd name="connsiteY3" fmla="*/ 0 h 484764"/>
              <a:gd name="connsiteX0" fmla="*/ 128 w 1573484"/>
              <a:gd name="connsiteY0" fmla="*/ 484764 h 484764"/>
              <a:gd name="connsiteX1" fmla="*/ 640612 w 1573484"/>
              <a:gd name="connsiteY1" fmla="*/ 41564 h 484764"/>
              <a:gd name="connsiteX0" fmla="*/ 1652987 w 2110187"/>
              <a:gd name="connsiteY0" fmla="*/ 51689 h 536453"/>
              <a:gd name="connsiteX1" fmla="*/ 2110187 w 2110187"/>
              <a:gd name="connsiteY1" fmla="*/ 508889 h 536453"/>
              <a:gd name="connsiteX2" fmla="*/ 1652987 w 2110187"/>
              <a:gd name="connsiteY2" fmla="*/ 508889 h 536453"/>
              <a:gd name="connsiteX3" fmla="*/ 1652987 w 2110187"/>
              <a:gd name="connsiteY3" fmla="*/ 51689 h 536453"/>
              <a:gd name="connsiteX0" fmla="*/ 536831 w 2110187"/>
              <a:gd name="connsiteY0" fmla="*/ 536453 h 536453"/>
              <a:gd name="connsiteX1" fmla="*/ 124370 w 2110187"/>
              <a:gd name="connsiteY1" fmla="*/ 889 h 536453"/>
              <a:gd name="connsiteX0" fmla="*/ 1528617 w 1985817"/>
              <a:gd name="connsiteY0" fmla="*/ 50800 h 535564"/>
              <a:gd name="connsiteX1" fmla="*/ 1985817 w 1985817"/>
              <a:gd name="connsiteY1" fmla="*/ 508000 h 535564"/>
              <a:gd name="connsiteX2" fmla="*/ 1528617 w 1985817"/>
              <a:gd name="connsiteY2" fmla="*/ 508000 h 535564"/>
              <a:gd name="connsiteX3" fmla="*/ 1528617 w 1985817"/>
              <a:gd name="connsiteY3" fmla="*/ 50800 h 535564"/>
              <a:gd name="connsiteX0" fmla="*/ 412461 w 1985817"/>
              <a:gd name="connsiteY0" fmla="*/ 535564 h 535564"/>
              <a:gd name="connsiteX1" fmla="*/ 0 w 1985817"/>
              <a:gd name="connsiteY1" fmla="*/ 0 h 535564"/>
              <a:gd name="connsiteX0" fmla="*/ 1611744 w 2068944"/>
              <a:gd name="connsiteY0" fmla="*/ 4619 h 489383"/>
              <a:gd name="connsiteX1" fmla="*/ 2068944 w 2068944"/>
              <a:gd name="connsiteY1" fmla="*/ 461819 h 489383"/>
              <a:gd name="connsiteX2" fmla="*/ 1611744 w 2068944"/>
              <a:gd name="connsiteY2" fmla="*/ 461819 h 489383"/>
              <a:gd name="connsiteX3" fmla="*/ 1611744 w 2068944"/>
              <a:gd name="connsiteY3" fmla="*/ 4619 h 489383"/>
              <a:gd name="connsiteX0" fmla="*/ 495588 w 2068944"/>
              <a:gd name="connsiteY0" fmla="*/ 489383 h 489383"/>
              <a:gd name="connsiteX1" fmla="*/ 0 w 2068944"/>
              <a:gd name="connsiteY1" fmla="*/ 0 h 489383"/>
              <a:gd name="connsiteX0" fmla="*/ 1611744 w 2068944"/>
              <a:gd name="connsiteY0" fmla="*/ 4913 h 489677"/>
              <a:gd name="connsiteX1" fmla="*/ 2068944 w 2068944"/>
              <a:gd name="connsiteY1" fmla="*/ 462113 h 489677"/>
              <a:gd name="connsiteX2" fmla="*/ 1611744 w 2068944"/>
              <a:gd name="connsiteY2" fmla="*/ 462113 h 489677"/>
              <a:gd name="connsiteX3" fmla="*/ 1611744 w 2068944"/>
              <a:gd name="connsiteY3" fmla="*/ 4913 h 489677"/>
              <a:gd name="connsiteX0" fmla="*/ 495588 w 2068944"/>
              <a:gd name="connsiteY0" fmla="*/ 489677 h 489677"/>
              <a:gd name="connsiteX1" fmla="*/ 0 w 2068944"/>
              <a:gd name="connsiteY1" fmla="*/ 294 h 489677"/>
              <a:gd name="connsiteX0" fmla="*/ 1611744 w 2068944"/>
              <a:gd name="connsiteY0" fmla="*/ 4922 h 482066"/>
              <a:gd name="connsiteX1" fmla="*/ 2068944 w 2068944"/>
              <a:gd name="connsiteY1" fmla="*/ 462122 h 482066"/>
              <a:gd name="connsiteX2" fmla="*/ 1611744 w 2068944"/>
              <a:gd name="connsiteY2" fmla="*/ 462122 h 482066"/>
              <a:gd name="connsiteX3" fmla="*/ 1611744 w 2068944"/>
              <a:gd name="connsiteY3" fmla="*/ 4922 h 482066"/>
              <a:gd name="connsiteX0" fmla="*/ 785148 w 2068944"/>
              <a:gd name="connsiteY0" fmla="*/ 482066 h 482066"/>
              <a:gd name="connsiteX1" fmla="*/ 0 w 2068944"/>
              <a:gd name="connsiteY1" fmla="*/ 303 h 482066"/>
              <a:gd name="connsiteX0" fmla="*/ 826628 w 1283828"/>
              <a:gd name="connsiteY0" fmla="*/ 0 h 477144"/>
              <a:gd name="connsiteX1" fmla="*/ 1283828 w 1283828"/>
              <a:gd name="connsiteY1" fmla="*/ 457200 h 477144"/>
              <a:gd name="connsiteX2" fmla="*/ 826628 w 1283828"/>
              <a:gd name="connsiteY2" fmla="*/ 457200 h 477144"/>
              <a:gd name="connsiteX3" fmla="*/ 826628 w 1283828"/>
              <a:gd name="connsiteY3" fmla="*/ 0 h 477144"/>
              <a:gd name="connsiteX0" fmla="*/ 32 w 1283828"/>
              <a:gd name="connsiteY0" fmla="*/ 477144 h 477144"/>
              <a:gd name="connsiteX1" fmla="*/ 258824 w 1283828"/>
              <a:gd name="connsiteY1" fmla="*/ 63961 h 477144"/>
              <a:gd name="connsiteX0" fmla="*/ 217028 w 1283828"/>
              <a:gd name="connsiteY0" fmla="*/ 104108 h 413612"/>
              <a:gd name="connsiteX1" fmla="*/ 1283828 w 1283828"/>
              <a:gd name="connsiteY1" fmla="*/ 393668 h 413612"/>
              <a:gd name="connsiteX2" fmla="*/ 826628 w 1283828"/>
              <a:gd name="connsiteY2" fmla="*/ 393668 h 413612"/>
              <a:gd name="connsiteX3" fmla="*/ 217028 w 1283828"/>
              <a:gd name="connsiteY3" fmla="*/ 104108 h 413612"/>
              <a:gd name="connsiteX0" fmla="*/ 32 w 1283828"/>
              <a:gd name="connsiteY0" fmla="*/ 413612 h 413612"/>
              <a:gd name="connsiteX1" fmla="*/ 258824 w 1283828"/>
              <a:gd name="connsiteY1" fmla="*/ 429 h 413612"/>
              <a:gd name="connsiteX0" fmla="*/ 218575 w 1285375"/>
              <a:gd name="connsiteY0" fmla="*/ 108204 h 417708"/>
              <a:gd name="connsiteX1" fmla="*/ 1285375 w 1285375"/>
              <a:gd name="connsiteY1" fmla="*/ 397764 h 417708"/>
              <a:gd name="connsiteX2" fmla="*/ 828175 w 1285375"/>
              <a:gd name="connsiteY2" fmla="*/ 397764 h 417708"/>
              <a:gd name="connsiteX3" fmla="*/ 218575 w 1285375"/>
              <a:gd name="connsiteY3" fmla="*/ 108204 h 417708"/>
              <a:gd name="connsiteX0" fmla="*/ 1579 w 1285375"/>
              <a:gd name="connsiteY0" fmla="*/ 417708 h 417708"/>
              <a:gd name="connsiteX1" fmla="*/ 260371 w 1285375"/>
              <a:gd name="connsiteY1" fmla="*/ 4525 h 417708"/>
              <a:gd name="connsiteX0" fmla="*/ 217241 w 1284041"/>
              <a:gd name="connsiteY0" fmla="*/ 66410 h 375914"/>
              <a:gd name="connsiteX1" fmla="*/ 1284041 w 1284041"/>
              <a:gd name="connsiteY1" fmla="*/ 355970 h 375914"/>
              <a:gd name="connsiteX2" fmla="*/ 826841 w 1284041"/>
              <a:gd name="connsiteY2" fmla="*/ 355970 h 375914"/>
              <a:gd name="connsiteX3" fmla="*/ 217241 w 1284041"/>
              <a:gd name="connsiteY3" fmla="*/ 66410 h 375914"/>
              <a:gd name="connsiteX0" fmla="*/ 245 w 1284041"/>
              <a:gd name="connsiteY0" fmla="*/ 375914 h 375914"/>
              <a:gd name="connsiteX1" fmla="*/ 368575 w 1284041"/>
              <a:gd name="connsiteY1" fmla="*/ 5593 h 375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84041" h="375914" stroke="0" extrusionOk="0">
                <a:moveTo>
                  <a:pt x="217241" y="66410"/>
                </a:moveTo>
                <a:cubicBezTo>
                  <a:pt x="469746" y="66410"/>
                  <a:pt x="1284041" y="103465"/>
                  <a:pt x="1284041" y="355970"/>
                </a:cubicBezTo>
                <a:lnTo>
                  <a:pt x="826841" y="355970"/>
                </a:lnTo>
                <a:lnTo>
                  <a:pt x="217241" y="66410"/>
                </a:lnTo>
                <a:close/>
              </a:path>
              <a:path w="1284041" h="375914" fill="none">
                <a:moveTo>
                  <a:pt x="245" y="375914"/>
                </a:moveTo>
                <a:cubicBezTo>
                  <a:pt x="-5868" y="108059"/>
                  <a:pt x="102092" y="-30291"/>
                  <a:pt x="368575" y="5593"/>
                </a:cubicBezTo>
              </a:path>
            </a:pathLst>
          </a:cu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9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BE1EB6D-B6DC-423B-AA64-8474B53826DF}"/>
              </a:ext>
            </a:extLst>
          </p:cNvPr>
          <p:cNvSpPr/>
          <p:nvPr/>
        </p:nvSpPr>
        <p:spPr>
          <a:xfrm>
            <a:off x="6286450" y="1366488"/>
            <a:ext cx="636712" cy="352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solidFill>
                <a:srgbClr val="FFFFFF"/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8">
                <a:extLst>
                  <a:ext uri="{FF2B5EF4-FFF2-40B4-BE49-F238E27FC236}">
                    <a16:creationId xmlns:a16="http://schemas.microsoft.com/office/drawing/2014/main" id="{788DD5F6-BF50-401F-8398-0218BDE7A7B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0623" y="3305209"/>
                <a:ext cx="11527581" cy="323871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Dv</a:t>
                </a:r>
                <a:r>
                  <a:rPr lang="sl-SI" dirty="0"/>
                  <a:t>e vozlišči</a:t>
                </a:r>
                <a:r>
                  <a:rPr lang="en-GB" dirty="0"/>
                  <a:t> za </a:t>
                </a:r>
                <a:r>
                  <a:rPr lang="en-GB" dirty="0" err="1"/>
                  <a:t>shrambo</a:t>
                </a:r>
                <a:r>
                  <a:rPr lang="en-GB" dirty="0"/>
                  <a:t> </a:t>
                </a:r>
                <a:r>
                  <a:rPr lang="en-GB" dirty="0" err="1"/>
                  <a:t>naboja</a:t>
                </a:r>
                <a:r>
                  <a:rPr lang="en-GB" dirty="0"/>
                  <a:t>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345971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sl-SI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𝛥</m:t>
                                  </m:r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∙(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sl-SI" sz="1600" i="1" dirty="0">
                  <a:solidFill>
                    <a:schemeClr val="tx1"/>
                  </a:solidFill>
                </a:endParaRPr>
              </a:p>
              <a:p>
                <a:pPr marL="345971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sl-SI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18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𝛥</m:t>
                                  </m:r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∙(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GB" sz="1600" i="1" dirty="0">
                  <a:solidFill>
                    <a:schemeClr val="tx1"/>
                  </a:solidFill>
                </a:endParaRPr>
              </a:p>
              <a:p>
                <a:pPr marL="345971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90</m:t>
                          </m:r>
                        </m:sub>
                      </m:sSub>
                      <m:r>
                        <a:rPr lang="sl-SI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𝛥</m:t>
                                  </m:r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∙(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sl-SI" sz="1600" i="1" dirty="0">
                  <a:solidFill>
                    <a:schemeClr val="tx1"/>
                  </a:solidFill>
                </a:endParaRPr>
              </a:p>
              <a:p>
                <a:pPr marL="345971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270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𝛥</m:t>
                                  </m:r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∙(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GB" sz="16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8">
                <a:extLst>
                  <a:ext uri="{FF2B5EF4-FFF2-40B4-BE49-F238E27FC236}">
                    <a16:creationId xmlns:a16="http://schemas.microsoft.com/office/drawing/2014/main" id="{788DD5F6-BF50-401F-8398-0218BDE7A7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0623" y="3305209"/>
                <a:ext cx="11527581" cy="3238713"/>
              </a:xfrm>
              <a:blipFill>
                <a:blip r:embed="rId4"/>
                <a:stretch>
                  <a:fillRect l="-793" t="-1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68A945-8067-4AFE-A6F6-12A15E296423}"/>
                  </a:ext>
                </a:extLst>
              </p:cNvPr>
              <p:cNvSpPr txBox="1"/>
              <p:nvPr/>
            </p:nvSpPr>
            <p:spPr>
              <a:xfrm>
                <a:off x="4518193" y="5073849"/>
                <a:ext cx="6094413" cy="676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99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1799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𝛥𝜑</m:t>
                      </m:r>
                      <m:r>
                        <a:rPr lang="en-US" sz="1799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79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1799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799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𝑡𝑎𝑛</m:t>
                              </m:r>
                            </m:e>
                            <m:sup>
                              <m:r>
                                <a:rPr lang="en-US" sz="1799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sz="1799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799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99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799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90</m:t>
                                  </m:r>
                                </m:sub>
                              </m:sSub>
                              <m:r>
                                <a:rPr lang="en-US" sz="1799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799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99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799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270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799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99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799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799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799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99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799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180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179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1799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1799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799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𝑡𝑎𝑛</m:t>
                                  </m:r>
                                </m:e>
                                <m:sup>
                                  <m:r>
                                    <a:rPr lang="en-US" sz="1799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fName>
                            <m:e>
                              <m:f>
                                <m:fPr>
                                  <m:ctrlPr>
                                    <a:rPr lang="en-US" sz="1799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1799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sz="1799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799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799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𝛥</m:t>
                                          </m:r>
                                          <m:r>
                                            <a:rPr lang="en-US" sz="1799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func>
                                    <m:funcPr>
                                      <m:ctrlPr>
                                        <a:rPr lang="en-US" sz="1799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sz="1799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799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799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𝛥</m:t>
                                          </m:r>
                                          <m:r>
                                            <a:rPr lang="en-US" sz="1799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</m:e>
                          </m:func>
                        </m:e>
                      </m:func>
                    </m:oMath>
                  </m:oMathPara>
                </a14:m>
                <a:endParaRPr lang="en-US" sz="1799" i="1" dirty="0">
                  <a:solidFill>
                    <a:srgbClr val="00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68A945-8067-4AFE-A6F6-12A15E296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8193" y="5073849"/>
                <a:ext cx="6094413" cy="6768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74261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D71880-8D37-4B2A-8DC2-973AF8A48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</a:t>
            </a:r>
            <a:r>
              <a:rPr lang="sl-SI" dirty="0"/>
              <a:t>želeni efekti</a:t>
            </a:r>
            <a:endParaRPr 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CD91C9F-E4BD-44B1-AC4A-EF267B251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9" y="-34688"/>
            <a:ext cx="184683" cy="369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6" tIns="45708" rIns="91416" bIns="45708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799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ontent Placeholder 8">
                <a:extLst>
                  <a:ext uri="{FF2B5EF4-FFF2-40B4-BE49-F238E27FC236}">
                    <a16:creationId xmlns:a16="http://schemas.microsoft.com/office/drawing/2014/main" id="{788DD5F6-BF50-401F-8398-0218BDE7A7B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0623" y="753173"/>
                <a:ext cx="11527581" cy="5790749"/>
              </a:xfrm>
            </p:spPr>
            <p:txBody>
              <a:bodyPr/>
              <a:lstStyle/>
              <a:p>
                <a:r>
                  <a:rPr lang="sl-SI" dirty="0"/>
                  <a:t>Dvoličnost re</a:t>
                </a:r>
                <a:r>
                  <a:rPr lang="en-US" dirty="0"/>
                  <a:t>z</a:t>
                </a:r>
                <a:r>
                  <a:rPr lang="sl-SI" dirty="0"/>
                  <a:t>ultatov:</a:t>
                </a:r>
                <a:endParaRPr lang="en-US" dirty="0"/>
              </a:p>
              <a:p>
                <a:endParaRPr lang="en-GB" dirty="0"/>
              </a:p>
              <a:p>
                <a:pPr marL="644332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num>
                            <m:den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>
                            <m:f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</m:fName>
                        <m:e>
                          <m:f>
                            <m:f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𝛥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360</m:t>
                              </m:r>
                            </m:num>
                            <m:den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360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1600" i="1" dirty="0"/>
              </a:p>
              <a:p>
                <a:pPr marL="644332" lvl="2" indent="0">
                  <a:buNone/>
                </a:pPr>
                <a:endParaRPr lang="sl-SI" dirty="0"/>
              </a:p>
              <a:p>
                <a:r>
                  <a:rPr lang="sl-SI" dirty="0"/>
                  <a:t>Oddani signal in modulirni signal nista eno-tonska signala:</a:t>
                </a:r>
                <a:endParaRPr lang="en-US" dirty="0"/>
              </a:p>
              <a:p>
                <a:endParaRPr lang="en-US" dirty="0"/>
              </a:p>
              <a:p>
                <a:pPr marL="652266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𝛥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𝛥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652266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1600" i="1" dirty="0">
                  <a:solidFill>
                    <a:schemeClr val="tx1"/>
                  </a:solidFill>
                </a:endParaRPr>
              </a:p>
              <a:p>
                <a:pPr marL="652266" lvl="2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func>
                          <m:func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𝑐𝑜𝑠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𝛥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func>
                          <m:funcPr>
                            <m:ctrlP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𝑐𝑜𝑠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𝛥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∙(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US" sz="1600" i="1" dirty="0"/>
                  <a:t> ….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𝛥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func>
                      <m:func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𝑡𝑎𝑛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f>
                          <m:f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90</m:t>
                                </m:r>
                              </m:sub>
                            </m:s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270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180</m:t>
                                </m:r>
                              </m:sub>
                            </m:sSub>
                          </m:den>
                        </m:f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𝑡𝑎𝑛</m:t>
                                </m:r>
                              </m:e>
                              <m:sup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fName>
                          <m:e>
                            <m:f>
                              <m:f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𝛥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∙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∙</m:t>
                                        </m:r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𝑠𝑖𝑛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𝛥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func>
                              </m:num>
                              <m:den>
                                <m:func>
                                  <m:func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𝛥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∙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∙</m:t>
                                        </m:r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𝑐𝑜𝑠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𝛥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func>
                              </m:den>
                            </m:f>
                          </m:e>
                        </m:func>
                      </m:e>
                    </m:func>
                  </m:oMath>
                </a14:m>
                <a:endParaRPr lang="en-US" sz="1600" i="1" dirty="0"/>
              </a:p>
              <a:p>
                <a:endParaRPr lang="en-US" dirty="0"/>
              </a:p>
              <a:p>
                <a:r>
                  <a:rPr lang="en-US" dirty="0" err="1"/>
                  <a:t>Kontrast</a:t>
                </a:r>
                <a:r>
                  <a:rPr lang="en-US" dirty="0"/>
                  <a:t> je </a:t>
                </a:r>
                <a:r>
                  <a:rPr lang="en-US" dirty="0" err="1"/>
                  <a:t>odvisen</a:t>
                </a:r>
                <a:r>
                  <a:rPr lang="en-US" dirty="0"/>
                  <a:t> od </a:t>
                </a:r>
                <a:r>
                  <a:rPr lang="en-US" dirty="0" err="1"/>
                  <a:t>oblike</a:t>
                </a:r>
                <a:r>
                  <a:rPr lang="en-US" dirty="0"/>
                  <a:t> </a:t>
                </a:r>
                <a:r>
                  <a:rPr lang="en-US" dirty="0" err="1"/>
                  <a:t>signala</a:t>
                </a:r>
                <a:r>
                  <a:rPr lang="sl-SI" dirty="0"/>
                  <a:t> (duty cycle)</a:t>
                </a:r>
                <a:endParaRPr lang="en-US" dirty="0"/>
              </a:p>
              <a:p>
                <a:r>
                  <a:rPr lang="en-US" dirty="0" err="1"/>
                  <a:t>Modulirni</a:t>
                </a:r>
                <a:r>
                  <a:rPr lang="en-US" dirty="0"/>
                  <a:t> </a:t>
                </a:r>
                <a:r>
                  <a:rPr lang="en-US" dirty="0" err="1"/>
                  <a:t>signali</a:t>
                </a:r>
                <a:r>
                  <a:rPr lang="en-US" dirty="0"/>
                  <a:t> </a:t>
                </a:r>
                <a:r>
                  <a:rPr lang="en-US" dirty="0" err="1"/>
                  <a:t>pozasmeznih</a:t>
                </a:r>
                <a:r>
                  <a:rPr lang="en-US" dirty="0"/>
                  <a:t> </a:t>
                </a:r>
                <a:r>
                  <a:rPr lang="en-US" dirty="0" err="1"/>
                  <a:t>pixlov</a:t>
                </a:r>
                <a:r>
                  <a:rPr lang="en-US" dirty="0"/>
                  <a:t> so med </a:t>
                </a:r>
                <a:r>
                  <a:rPr lang="en-US" dirty="0" err="1"/>
                  <a:t>seboj</a:t>
                </a:r>
                <a:r>
                  <a:rPr lang="en-US" dirty="0"/>
                  <a:t> </a:t>
                </a:r>
                <a:r>
                  <a:rPr lang="en-US" dirty="0" err="1"/>
                  <a:t>bolj</a:t>
                </a:r>
                <a:r>
                  <a:rPr lang="en-US" dirty="0"/>
                  <a:t> </a:t>
                </a:r>
                <a:r>
                  <a:rPr lang="en-US" dirty="0" err="1"/>
                  <a:t>ali</a:t>
                </a:r>
                <a:r>
                  <a:rPr lang="en-US" dirty="0"/>
                  <a:t> </a:t>
                </a:r>
                <a:r>
                  <a:rPr lang="en-US" dirty="0" err="1"/>
                  <a:t>manj</a:t>
                </a:r>
                <a:r>
                  <a:rPr lang="en-US" dirty="0"/>
                  <a:t> </a:t>
                </a:r>
                <a:r>
                  <a:rPr lang="en-US" dirty="0" err="1"/>
                  <a:t>zakasnjeni</a:t>
                </a:r>
                <a:r>
                  <a:rPr lang="en-US" dirty="0"/>
                  <a:t> in </a:t>
                </a:r>
                <a:r>
                  <a:rPr lang="en-US" dirty="0" err="1"/>
                  <a:t>razli</a:t>
                </a:r>
                <a:r>
                  <a:rPr lang="sl-SI" dirty="0"/>
                  <a:t>č</a:t>
                </a:r>
                <a:r>
                  <a:rPr lang="en-US" dirty="0" err="1"/>
                  <a:t>nih</a:t>
                </a:r>
                <a:r>
                  <a:rPr lang="en-US" dirty="0"/>
                  <a:t> </a:t>
                </a:r>
                <a:r>
                  <a:rPr lang="en-US" dirty="0" err="1"/>
                  <a:t>oblik</a:t>
                </a:r>
                <a:endParaRPr lang="en-US" dirty="0"/>
              </a:p>
            </p:txBody>
          </p:sp>
        </mc:Choice>
        <mc:Fallback>
          <p:sp>
            <p:nvSpPr>
              <p:cNvPr id="25" name="Content Placeholder 8">
                <a:extLst>
                  <a:ext uri="{FF2B5EF4-FFF2-40B4-BE49-F238E27FC236}">
                    <a16:creationId xmlns:a16="http://schemas.microsoft.com/office/drawing/2014/main" id="{788DD5F6-BF50-401F-8398-0218BDE7A7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0623" y="753173"/>
                <a:ext cx="11527581" cy="5790749"/>
              </a:xfrm>
              <a:blipFill>
                <a:blip r:embed="rId2"/>
                <a:stretch>
                  <a:fillRect l="-687" t="-738" b="-1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84DA7D8-61C3-466A-871C-4AD74F8CD01C}"/>
              </a:ext>
            </a:extLst>
          </p:cNvPr>
          <p:cNvCxnSpPr/>
          <p:nvPr/>
        </p:nvCxnSpPr>
        <p:spPr>
          <a:xfrm>
            <a:off x="9473322" y="3894139"/>
            <a:ext cx="18126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608620-A8FE-4259-9D03-ED265EC43777}"/>
              </a:ext>
            </a:extLst>
          </p:cNvPr>
          <p:cNvCxnSpPr>
            <a:cxnSpLocks/>
          </p:cNvCxnSpPr>
          <p:nvPr/>
        </p:nvCxnSpPr>
        <p:spPr>
          <a:xfrm flipV="1">
            <a:off x="9625681" y="2332179"/>
            <a:ext cx="0" cy="17143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c 18">
            <a:extLst>
              <a:ext uri="{FF2B5EF4-FFF2-40B4-BE49-F238E27FC236}">
                <a16:creationId xmlns:a16="http://schemas.microsoft.com/office/drawing/2014/main" id="{79EAEA47-8D27-4D75-BA09-26F7BCC3650F}"/>
              </a:ext>
            </a:extLst>
          </p:cNvPr>
          <p:cNvSpPr/>
          <p:nvPr/>
        </p:nvSpPr>
        <p:spPr>
          <a:xfrm>
            <a:off x="9625928" y="2386285"/>
            <a:ext cx="1581285" cy="1495425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457200 h 914400"/>
              <a:gd name="connsiteX3" fmla="*/ 457200 w 914400"/>
              <a:gd name="connsiteY3" fmla="*/ 0 h 914400"/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0" fmla="*/ 461818 w 919018"/>
              <a:gd name="connsiteY0" fmla="*/ 0 h 618836"/>
              <a:gd name="connsiteX1" fmla="*/ 919018 w 919018"/>
              <a:gd name="connsiteY1" fmla="*/ 457200 h 618836"/>
              <a:gd name="connsiteX2" fmla="*/ 461818 w 919018"/>
              <a:gd name="connsiteY2" fmla="*/ 457200 h 618836"/>
              <a:gd name="connsiteX3" fmla="*/ 461818 w 919018"/>
              <a:gd name="connsiteY3" fmla="*/ 0 h 618836"/>
              <a:gd name="connsiteX0" fmla="*/ 0 w 919018"/>
              <a:gd name="connsiteY0" fmla="*/ 618836 h 618836"/>
              <a:gd name="connsiteX1" fmla="*/ 919018 w 919018"/>
              <a:gd name="connsiteY1" fmla="*/ 457200 h 618836"/>
              <a:gd name="connsiteX0" fmla="*/ 461818 w 919018"/>
              <a:gd name="connsiteY0" fmla="*/ 0 h 618836"/>
              <a:gd name="connsiteX1" fmla="*/ 919018 w 919018"/>
              <a:gd name="connsiteY1" fmla="*/ 457200 h 618836"/>
              <a:gd name="connsiteX2" fmla="*/ 461818 w 919018"/>
              <a:gd name="connsiteY2" fmla="*/ 457200 h 618836"/>
              <a:gd name="connsiteX3" fmla="*/ 461818 w 919018"/>
              <a:gd name="connsiteY3" fmla="*/ 0 h 618836"/>
              <a:gd name="connsiteX0" fmla="*/ 0 w 919018"/>
              <a:gd name="connsiteY0" fmla="*/ 618836 h 618836"/>
              <a:gd name="connsiteX1" fmla="*/ 69273 w 919018"/>
              <a:gd name="connsiteY1" fmla="*/ 170873 h 618836"/>
              <a:gd name="connsiteX0" fmla="*/ 895927 w 1353127"/>
              <a:gd name="connsiteY0" fmla="*/ 0 h 517236"/>
              <a:gd name="connsiteX1" fmla="*/ 1353127 w 1353127"/>
              <a:gd name="connsiteY1" fmla="*/ 457200 h 517236"/>
              <a:gd name="connsiteX2" fmla="*/ 895927 w 1353127"/>
              <a:gd name="connsiteY2" fmla="*/ 457200 h 517236"/>
              <a:gd name="connsiteX3" fmla="*/ 895927 w 1353127"/>
              <a:gd name="connsiteY3" fmla="*/ 0 h 517236"/>
              <a:gd name="connsiteX0" fmla="*/ 0 w 1353127"/>
              <a:gd name="connsiteY0" fmla="*/ 517236 h 517236"/>
              <a:gd name="connsiteX1" fmla="*/ 503382 w 1353127"/>
              <a:gd name="connsiteY1" fmla="*/ 170873 h 517236"/>
              <a:gd name="connsiteX0" fmla="*/ 895927 w 1353127"/>
              <a:gd name="connsiteY0" fmla="*/ 11645 h 528881"/>
              <a:gd name="connsiteX1" fmla="*/ 1353127 w 1353127"/>
              <a:gd name="connsiteY1" fmla="*/ 468845 h 528881"/>
              <a:gd name="connsiteX2" fmla="*/ 895927 w 1353127"/>
              <a:gd name="connsiteY2" fmla="*/ 468845 h 528881"/>
              <a:gd name="connsiteX3" fmla="*/ 895927 w 1353127"/>
              <a:gd name="connsiteY3" fmla="*/ 11645 h 528881"/>
              <a:gd name="connsiteX0" fmla="*/ 0 w 1353127"/>
              <a:gd name="connsiteY0" fmla="*/ 528881 h 528881"/>
              <a:gd name="connsiteX1" fmla="*/ 420255 w 1353127"/>
              <a:gd name="connsiteY1" fmla="*/ 53209 h 528881"/>
              <a:gd name="connsiteX0" fmla="*/ 895927 w 1353127"/>
              <a:gd name="connsiteY0" fmla="*/ 0 h 517236"/>
              <a:gd name="connsiteX1" fmla="*/ 1353127 w 1353127"/>
              <a:gd name="connsiteY1" fmla="*/ 457200 h 517236"/>
              <a:gd name="connsiteX2" fmla="*/ 895927 w 1353127"/>
              <a:gd name="connsiteY2" fmla="*/ 457200 h 517236"/>
              <a:gd name="connsiteX3" fmla="*/ 895927 w 1353127"/>
              <a:gd name="connsiteY3" fmla="*/ 0 h 517236"/>
              <a:gd name="connsiteX0" fmla="*/ 0 w 1353127"/>
              <a:gd name="connsiteY0" fmla="*/ 517236 h 517236"/>
              <a:gd name="connsiteX1" fmla="*/ 420255 w 1353127"/>
              <a:gd name="connsiteY1" fmla="*/ 41564 h 517236"/>
              <a:gd name="connsiteX0" fmla="*/ 905790 w 1362990"/>
              <a:gd name="connsiteY0" fmla="*/ 0 h 517236"/>
              <a:gd name="connsiteX1" fmla="*/ 1362990 w 1362990"/>
              <a:gd name="connsiteY1" fmla="*/ 457200 h 517236"/>
              <a:gd name="connsiteX2" fmla="*/ 905790 w 1362990"/>
              <a:gd name="connsiteY2" fmla="*/ 457200 h 517236"/>
              <a:gd name="connsiteX3" fmla="*/ 905790 w 1362990"/>
              <a:gd name="connsiteY3" fmla="*/ 0 h 517236"/>
              <a:gd name="connsiteX0" fmla="*/ 9863 w 1362990"/>
              <a:gd name="connsiteY0" fmla="*/ 517236 h 517236"/>
              <a:gd name="connsiteX1" fmla="*/ 430118 w 1362990"/>
              <a:gd name="connsiteY1" fmla="*/ 41564 h 517236"/>
              <a:gd name="connsiteX0" fmla="*/ 903921 w 1361121"/>
              <a:gd name="connsiteY0" fmla="*/ 0 h 517236"/>
              <a:gd name="connsiteX1" fmla="*/ 1361121 w 1361121"/>
              <a:gd name="connsiteY1" fmla="*/ 457200 h 517236"/>
              <a:gd name="connsiteX2" fmla="*/ 903921 w 1361121"/>
              <a:gd name="connsiteY2" fmla="*/ 457200 h 517236"/>
              <a:gd name="connsiteX3" fmla="*/ 903921 w 1361121"/>
              <a:gd name="connsiteY3" fmla="*/ 0 h 517236"/>
              <a:gd name="connsiteX0" fmla="*/ 7994 w 1361121"/>
              <a:gd name="connsiteY0" fmla="*/ 517236 h 517236"/>
              <a:gd name="connsiteX1" fmla="*/ 428249 w 1361121"/>
              <a:gd name="connsiteY1" fmla="*/ 41564 h 517236"/>
              <a:gd name="connsiteX0" fmla="*/ 930825 w 1388025"/>
              <a:gd name="connsiteY0" fmla="*/ 0 h 526761"/>
              <a:gd name="connsiteX1" fmla="*/ 1388025 w 1388025"/>
              <a:gd name="connsiteY1" fmla="*/ 457200 h 526761"/>
              <a:gd name="connsiteX2" fmla="*/ 930825 w 1388025"/>
              <a:gd name="connsiteY2" fmla="*/ 457200 h 526761"/>
              <a:gd name="connsiteX3" fmla="*/ 930825 w 1388025"/>
              <a:gd name="connsiteY3" fmla="*/ 0 h 526761"/>
              <a:gd name="connsiteX0" fmla="*/ 3941 w 1388025"/>
              <a:gd name="connsiteY0" fmla="*/ 526761 h 526761"/>
              <a:gd name="connsiteX1" fmla="*/ 455153 w 1388025"/>
              <a:gd name="connsiteY1" fmla="*/ 41564 h 526761"/>
              <a:gd name="connsiteX0" fmla="*/ 907923 w 1365123"/>
              <a:gd name="connsiteY0" fmla="*/ 0 h 526761"/>
              <a:gd name="connsiteX1" fmla="*/ 1365123 w 1365123"/>
              <a:gd name="connsiteY1" fmla="*/ 457200 h 526761"/>
              <a:gd name="connsiteX2" fmla="*/ 907923 w 1365123"/>
              <a:gd name="connsiteY2" fmla="*/ 457200 h 526761"/>
              <a:gd name="connsiteX3" fmla="*/ 907923 w 1365123"/>
              <a:gd name="connsiteY3" fmla="*/ 0 h 526761"/>
              <a:gd name="connsiteX0" fmla="*/ 7233 w 1365123"/>
              <a:gd name="connsiteY0" fmla="*/ 526761 h 526761"/>
              <a:gd name="connsiteX1" fmla="*/ 432251 w 1365123"/>
              <a:gd name="connsiteY1" fmla="*/ 41564 h 526761"/>
              <a:gd name="connsiteX0" fmla="*/ 866752 w 1323952"/>
              <a:gd name="connsiteY0" fmla="*/ 0 h 512473"/>
              <a:gd name="connsiteX1" fmla="*/ 1323952 w 1323952"/>
              <a:gd name="connsiteY1" fmla="*/ 457200 h 512473"/>
              <a:gd name="connsiteX2" fmla="*/ 866752 w 1323952"/>
              <a:gd name="connsiteY2" fmla="*/ 457200 h 512473"/>
              <a:gd name="connsiteX3" fmla="*/ 866752 w 1323952"/>
              <a:gd name="connsiteY3" fmla="*/ 0 h 512473"/>
              <a:gd name="connsiteX0" fmla="*/ 18450 w 1323952"/>
              <a:gd name="connsiteY0" fmla="*/ 512473 h 512473"/>
              <a:gd name="connsiteX1" fmla="*/ 391080 w 1323952"/>
              <a:gd name="connsiteY1" fmla="*/ 41564 h 512473"/>
              <a:gd name="connsiteX0" fmla="*/ 853756 w 1310956"/>
              <a:gd name="connsiteY0" fmla="*/ 0 h 512473"/>
              <a:gd name="connsiteX1" fmla="*/ 1310956 w 1310956"/>
              <a:gd name="connsiteY1" fmla="*/ 457200 h 512473"/>
              <a:gd name="connsiteX2" fmla="*/ 853756 w 1310956"/>
              <a:gd name="connsiteY2" fmla="*/ 457200 h 512473"/>
              <a:gd name="connsiteX3" fmla="*/ 853756 w 1310956"/>
              <a:gd name="connsiteY3" fmla="*/ 0 h 512473"/>
              <a:gd name="connsiteX0" fmla="*/ 5454 w 1310956"/>
              <a:gd name="connsiteY0" fmla="*/ 512473 h 512473"/>
              <a:gd name="connsiteX1" fmla="*/ 378084 w 1310956"/>
              <a:gd name="connsiteY1" fmla="*/ 41564 h 512473"/>
              <a:gd name="connsiteX0" fmla="*/ 1116284 w 1573484"/>
              <a:gd name="connsiteY0" fmla="*/ 0 h 484764"/>
              <a:gd name="connsiteX1" fmla="*/ 1573484 w 1573484"/>
              <a:gd name="connsiteY1" fmla="*/ 457200 h 484764"/>
              <a:gd name="connsiteX2" fmla="*/ 1116284 w 1573484"/>
              <a:gd name="connsiteY2" fmla="*/ 457200 h 484764"/>
              <a:gd name="connsiteX3" fmla="*/ 1116284 w 1573484"/>
              <a:gd name="connsiteY3" fmla="*/ 0 h 484764"/>
              <a:gd name="connsiteX0" fmla="*/ 128 w 1573484"/>
              <a:gd name="connsiteY0" fmla="*/ 484764 h 484764"/>
              <a:gd name="connsiteX1" fmla="*/ 640612 w 1573484"/>
              <a:gd name="connsiteY1" fmla="*/ 41564 h 484764"/>
              <a:gd name="connsiteX0" fmla="*/ 1652987 w 2110187"/>
              <a:gd name="connsiteY0" fmla="*/ 51689 h 536453"/>
              <a:gd name="connsiteX1" fmla="*/ 2110187 w 2110187"/>
              <a:gd name="connsiteY1" fmla="*/ 508889 h 536453"/>
              <a:gd name="connsiteX2" fmla="*/ 1652987 w 2110187"/>
              <a:gd name="connsiteY2" fmla="*/ 508889 h 536453"/>
              <a:gd name="connsiteX3" fmla="*/ 1652987 w 2110187"/>
              <a:gd name="connsiteY3" fmla="*/ 51689 h 536453"/>
              <a:gd name="connsiteX0" fmla="*/ 536831 w 2110187"/>
              <a:gd name="connsiteY0" fmla="*/ 536453 h 536453"/>
              <a:gd name="connsiteX1" fmla="*/ 124370 w 2110187"/>
              <a:gd name="connsiteY1" fmla="*/ 889 h 536453"/>
              <a:gd name="connsiteX0" fmla="*/ 1528617 w 1985817"/>
              <a:gd name="connsiteY0" fmla="*/ 50800 h 535564"/>
              <a:gd name="connsiteX1" fmla="*/ 1985817 w 1985817"/>
              <a:gd name="connsiteY1" fmla="*/ 508000 h 535564"/>
              <a:gd name="connsiteX2" fmla="*/ 1528617 w 1985817"/>
              <a:gd name="connsiteY2" fmla="*/ 508000 h 535564"/>
              <a:gd name="connsiteX3" fmla="*/ 1528617 w 1985817"/>
              <a:gd name="connsiteY3" fmla="*/ 50800 h 535564"/>
              <a:gd name="connsiteX0" fmla="*/ 412461 w 1985817"/>
              <a:gd name="connsiteY0" fmla="*/ 535564 h 535564"/>
              <a:gd name="connsiteX1" fmla="*/ 0 w 1985817"/>
              <a:gd name="connsiteY1" fmla="*/ 0 h 535564"/>
              <a:gd name="connsiteX0" fmla="*/ 1611744 w 2068944"/>
              <a:gd name="connsiteY0" fmla="*/ 4619 h 489383"/>
              <a:gd name="connsiteX1" fmla="*/ 2068944 w 2068944"/>
              <a:gd name="connsiteY1" fmla="*/ 461819 h 489383"/>
              <a:gd name="connsiteX2" fmla="*/ 1611744 w 2068944"/>
              <a:gd name="connsiteY2" fmla="*/ 461819 h 489383"/>
              <a:gd name="connsiteX3" fmla="*/ 1611744 w 2068944"/>
              <a:gd name="connsiteY3" fmla="*/ 4619 h 489383"/>
              <a:gd name="connsiteX0" fmla="*/ 495588 w 2068944"/>
              <a:gd name="connsiteY0" fmla="*/ 489383 h 489383"/>
              <a:gd name="connsiteX1" fmla="*/ 0 w 2068944"/>
              <a:gd name="connsiteY1" fmla="*/ 0 h 489383"/>
              <a:gd name="connsiteX0" fmla="*/ 1611744 w 2068944"/>
              <a:gd name="connsiteY0" fmla="*/ 4913 h 489677"/>
              <a:gd name="connsiteX1" fmla="*/ 2068944 w 2068944"/>
              <a:gd name="connsiteY1" fmla="*/ 462113 h 489677"/>
              <a:gd name="connsiteX2" fmla="*/ 1611744 w 2068944"/>
              <a:gd name="connsiteY2" fmla="*/ 462113 h 489677"/>
              <a:gd name="connsiteX3" fmla="*/ 1611744 w 2068944"/>
              <a:gd name="connsiteY3" fmla="*/ 4913 h 489677"/>
              <a:gd name="connsiteX0" fmla="*/ 495588 w 2068944"/>
              <a:gd name="connsiteY0" fmla="*/ 489677 h 489677"/>
              <a:gd name="connsiteX1" fmla="*/ 0 w 2068944"/>
              <a:gd name="connsiteY1" fmla="*/ 294 h 489677"/>
              <a:gd name="connsiteX0" fmla="*/ 1611744 w 2068944"/>
              <a:gd name="connsiteY0" fmla="*/ 4922 h 482066"/>
              <a:gd name="connsiteX1" fmla="*/ 2068944 w 2068944"/>
              <a:gd name="connsiteY1" fmla="*/ 462122 h 482066"/>
              <a:gd name="connsiteX2" fmla="*/ 1611744 w 2068944"/>
              <a:gd name="connsiteY2" fmla="*/ 462122 h 482066"/>
              <a:gd name="connsiteX3" fmla="*/ 1611744 w 2068944"/>
              <a:gd name="connsiteY3" fmla="*/ 4922 h 482066"/>
              <a:gd name="connsiteX0" fmla="*/ 785148 w 2068944"/>
              <a:gd name="connsiteY0" fmla="*/ 482066 h 482066"/>
              <a:gd name="connsiteX1" fmla="*/ 0 w 2068944"/>
              <a:gd name="connsiteY1" fmla="*/ 303 h 482066"/>
              <a:gd name="connsiteX0" fmla="*/ 826628 w 1283828"/>
              <a:gd name="connsiteY0" fmla="*/ 0 h 477144"/>
              <a:gd name="connsiteX1" fmla="*/ 1283828 w 1283828"/>
              <a:gd name="connsiteY1" fmla="*/ 457200 h 477144"/>
              <a:gd name="connsiteX2" fmla="*/ 826628 w 1283828"/>
              <a:gd name="connsiteY2" fmla="*/ 457200 h 477144"/>
              <a:gd name="connsiteX3" fmla="*/ 826628 w 1283828"/>
              <a:gd name="connsiteY3" fmla="*/ 0 h 477144"/>
              <a:gd name="connsiteX0" fmla="*/ 32 w 1283828"/>
              <a:gd name="connsiteY0" fmla="*/ 477144 h 477144"/>
              <a:gd name="connsiteX1" fmla="*/ 258824 w 1283828"/>
              <a:gd name="connsiteY1" fmla="*/ 63961 h 477144"/>
              <a:gd name="connsiteX0" fmla="*/ 217028 w 1283828"/>
              <a:gd name="connsiteY0" fmla="*/ 104108 h 413612"/>
              <a:gd name="connsiteX1" fmla="*/ 1283828 w 1283828"/>
              <a:gd name="connsiteY1" fmla="*/ 393668 h 413612"/>
              <a:gd name="connsiteX2" fmla="*/ 826628 w 1283828"/>
              <a:gd name="connsiteY2" fmla="*/ 393668 h 413612"/>
              <a:gd name="connsiteX3" fmla="*/ 217028 w 1283828"/>
              <a:gd name="connsiteY3" fmla="*/ 104108 h 413612"/>
              <a:gd name="connsiteX0" fmla="*/ 32 w 1283828"/>
              <a:gd name="connsiteY0" fmla="*/ 413612 h 413612"/>
              <a:gd name="connsiteX1" fmla="*/ 258824 w 1283828"/>
              <a:gd name="connsiteY1" fmla="*/ 429 h 413612"/>
              <a:gd name="connsiteX0" fmla="*/ 218575 w 1285375"/>
              <a:gd name="connsiteY0" fmla="*/ 108204 h 417708"/>
              <a:gd name="connsiteX1" fmla="*/ 1285375 w 1285375"/>
              <a:gd name="connsiteY1" fmla="*/ 397764 h 417708"/>
              <a:gd name="connsiteX2" fmla="*/ 828175 w 1285375"/>
              <a:gd name="connsiteY2" fmla="*/ 397764 h 417708"/>
              <a:gd name="connsiteX3" fmla="*/ 218575 w 1285375"/>
              <a:gd name="connsiteY3" fmla="*/ 108204 h 417708"/>
              <a:gd name="connsiteX0" fmla="*/ 1579 w 1285375"/>
              <a:gd name="connsiteY0" fmla="*/ 417708 h 417708"/>
              <a:gd name="connsiteX1" fmla="*/ 260371 w 1285375"/>
              <a:gd name="connsiteY1" fmla="*/ 4525 h 417708"/>
              <a:gd name="connsiteX0" fmla="*/ 217241 w 1284041"/>
              <a:gd name="connsiteY0" fmla="*/ 66410 h 375914"/>
              <a:gd name="connsiteX1" fmla="*/ 1284041 w 1284041"/>
              <a:gd name="connsiteY1" fmla="*/ 355970 h 375914"/>
              <a:gd name="connsiteX2" fmla="*/ 826841 w 1284041"/>
              <a:gd name="connsiteY2" fmla="*/ 355970 h 375914"/>
              <a:gd name="connsiteX3" fmla="*/ 217241 w 1284041"/>
              <a:gd name="connsiteY3" fmla="*/ 66410 h 375914"/>
              <a:gd name="connsiteX0" fmla="*/ 245 w 1284041"/>
              <a:gd name="connsiteY0" fmla="*/ 375914 h 375914"/>
              <a:gd name="connsiteX1" fmla="*/ 368575 w 1284041"/>
              <a:gd name="connsiteY1" fmla="*/ 5593 h 375914"/>
              <a:gd name="connsiteX0" fmla="*/ 217022 w 1375119"/>
              <a:gd name="connsiteY0" fmla="*/ 1262251 h 1571755"/>
              <a:gd name="connsiteX1" fmla="*/ 1283822 w 1375119"/>
              <a:gd name="connsiteY1" fmla="*/ 1551811 h 1571755"/>
              <a:gd name="connsiteX2" fmla="*/ 826622 w 1375119"/>
              <a:gd name="connsiteY2" fmla="*/ 1551811 h 1571755"/>
              <a:gd name="connsiteX3" fmla="*/ 217022 w 1375119"/>
              <a:gd name="connsiteY3" fmla="*/ 1262251 h 1571755"/>
              <a:gd name="connsiteX0" fmla="*/ 26 w 1375119"/>
              <a:gd name="connsiteY0" fmla="*/ 1571755 h 1571755"/>
              <a:gd name="connsiteX1" fmla="*/ 1375119 w 1375119"/>
              <a:gd name="connsiteY1" fmla="*/ 707 h 1571755"/>
              <a:gd name="connsiteX0" fmla="*/ 217022 w 1375119"/>
              <a:gd name="connsiteY0" fmla="*/ 1261544 h 1571048"/>
              <a:gd name="connsiteX1" fmla="*/ 1283822 w 1375119"/>
              <a:gd name="connsiteY1" fmla="*/ 1551104 h 1571048"/>
              <a:gd name="connsiteX2" fmla="*/ 826622 w 1375119"/>
              <a:gd name="connsiteY2" fmla="*/ 1551104 h 1571048"/>
              <a:gd name="connsiteX3" fmla="*/ 217022 w 1375119"/>
              <a:gd name="connsiteY3" fmla="*/ 1261544 h 1571048"/>
              <a:gd name="connsiteX0" fmla="*/ 26 w 1375119"/>
              <a:gd name="connsiteY0" fmla="*/ 1571048 h 1571048"/>
              <a:gd name="connsiteX1" fmla="*/ 1375119 w 1375119"/>
              <a:gd name="connsiteY1" fmla="*/ 0 h 1571048"/>
              <a:gd name="connsiteX0" fmla="*/ 216996 w 1375093"/>
              <a:gd name="connsiteY0" fmla="*/ 1261544 h 1571048"/>
              <a:gd name="connsiteX1" fmla="*/ 1283796 w 1375093"/>
              <a:gd name="connsiteY1" fmla="*/ 1551104 h 1571048"/>
              <a:gd name="connsiteX2" fmla="*/ 826596 w 1375093"/>
              <a:gd name="connsiteY2" fmla="*/ 1551104 h 1571048"/>
              <a:gd name="connsiteX3" fmla="*/ 216996 w 1375093"/>
              <a:gd name="connsiteY3" fmla="*/ 1261544 h 1571048"/>
              <a:gd name="connsiteX0" fmla="*/ 0 w 1375093"/>
              <a:gd name="connsiteY0" fmla="*/ 1571048 h 1571048"/>
              <a:gd name="connsiteX1" fmla="*/ 1375093 w 1375093"/>
              <a:gd name="connsiteY1" fmla="*/ 0 h 1571048"/>
              <a:gd name="connsiteX0" fmla="*/ 216996 w 1383481"/>
              <a:gd name="connsiteY0" fmla="*/ 1274558 h 1584062"/>
              <a:gd name="connsiteX1" fmla="*/ 1283796 w 1383481"/>
              <a:gd name="connsiteY1" fmla="*/ 1564118 h 1584062"/>
              <a:gd name="connsiteX2" fmla="*/ 826596 w 1383481"/>
              <a:gd name="connsiteY2" fmla="*/ 1564118 h 1584062"/>
              <a:gd name="connsiteX3" fmla="*/ 216996 w 1383481"/>
              <a:gd name="connsiteY3" fmla="*/ 1274558 h 1584062"/>
              <a:gd name="connsiteX0" fmla="*/ 0 w 1383481"/>
              <a:gd name="connsiteY0" fmla="*/ 1584062 h 1584062"/>
              <a:gd name="connsiteX1" fmla="*/ 1375093 w 1383481"/>
              <a:gd name="connsiteY1" fmla="*/ 13014 h 1584062"/>
              <a:gd name="connsiteX2" fmla="*/ 567790 w 1383481"/>
              <a:gd name="connsiteY2" fmla="*/ 846928 h 1584062"/>
              <a:gd name="connsiteX0" fmla="*/ 216996 w 1381668"/>
              <a:gd name="connsiteY0" fmla="*/ 1273783 h 1583287"/>
              <a:gd name="connsiteX1" fmla="*/ 1283796 w 1381668"/>
              <a:gd name="connsiteY1" fmla="*/ 1563343 h 1583287"/>
              <a:gd name="connsiteX2" fmla="*/ 826596 w 1381668"/>
              <a:gd name="connsiteY2" fmla="*/ 1563343 h 1583287"/>
              <a:gd name="connsiteX3" fmla="*/ 216996 w 1381668"/>
              <a:gd name="connsiteY3" fmla="*/ 1273783 h 1583287"/>
              <a:gd name="connsiteX0" fmla="*/ 0 w 1381668"/>
              <a:gd name="connsiteY0" fmla="*/ 1583287 h 1583287"/>
              <a:gd name="connsiteX1" fmla="*/ 1375093 w 1381668"/>
              <a:gd name="connsiteY1" fmla="*/ 12239 h 1583287"/>
              <a:gd name="connsiteX2" fmla="*/ 346117 w 1381668"/>
              <a:gd name="connsiteY2" fmla="*/ 901571 h 1583287"/>
              <a:gd name="connsiteX0" fmla="*/ 216996 w 1534324"/>
              <a:gd name="connsiteY0" fmla="*/ 1338392 h 1647896"/>
              <a:gd name="connsiteX1" fmla="*/ 1283796 w 1534324"/>
              <a:gd name="connsiteY1" fmla="*/ 1627952 h 1647896"/>
              <a:gd name="connsiteX2" fmla="*/ 826596 w 1534324"/>
              <a:gd name="connsiteY2" fmla="*/ 1627952 h 1647896"/>
              <a:gd name="connsiteX3" fmla="*/ 216996 w 1534324"/>
              <a:gd name="connsiteY3" fmla="*/ 1338392 h 1647896"/>
              <a:gd name="connsiteX0" fmla="*/ 0 w 1534324"/>
              <a:gd name="connsiteY0" fmla="*/ 1647896 h 1647896"/>
              <a:gd name="connsiteX1" fmla="*/ 1375093 w 1534324"/>
              <a:gd name="connsiteY1" fmla="*/ 76848 h 1647896"/>
              <a:gd name="connsiteX2" fmla="*/ 1460542 w 1534324"/>
              <a:gd name="connsiteY2" fmla="*/ 151792 h 1647896"/>
              <a:gd name="connsiteX0" fmla="*/ 216996 w 1478214"/>
              <a:gd name="connsiteY0" fmla="*/ 1205759 h 1515263"/>
              <a:gd name="connsiteX1" fmla="*/ 1283796 w 1478214"/>
              <a:gd name="connsiteY1" fmla="*/ 1495319 h 1515263"/>
              <a:gd name="connsiteX2" fmla="*/ 826596 w 1478214"/>
              <a:gd name="connsiteY2" fmla="*/ 1495319 h 1515263"/>
              <a:gd name="connsiteX3" fmla="*/ 216996 w 1478214"/>
              <a:gd name="connsiteY3" fmla="*/ 1205759 h 1515263"/>
              <a:gd name="connsiteX0" fmla="*/ 0 w 1478214"/>
              <a:gd name="connsiteY0" fmla="*/ 1515263 h 1515263"/>
              <a:gd name="connsiteX1" fmla="*/ 448787 w 1478214"/>
              <a:gd name="connsiteY1" fmla="*/ 1030065 h 1515263"/>
              <a:gd name="connsiteX2" fmla="*/ 1460542 w 1478214"/>
              <a:gd name="connsiteY2" fmla="*/ 19159 h 1515263"/>
              <a:gd name="connsiteX0" fmla="*/ 216996 w 1480024"/>
              <a:gd name="connsiteY0" fmla="*/ 1208380 h 1517884"/>
              <a:gd name="connsiteX1" fmla="*/ 1283796 w 1480024"/>
              <a:gd name="connsiteY1" fmla="*/ 1497940 h 1517884"/>
              <a:gd name="connsiteX2" fmla="*/ 826596 w 1480024"/>
              <a:gd name="connsiteY2" fmla="*/ 1497940 h 1517884"/>
              <a:gd name="connsiteX3" fmla="*/ 216996 w 1480024"/>
              <a:gd name="connsiteY3" fmla="*/ 1208380 h 1517884"/>
              <a:gd name="connsiteX0" fmla="*/ 0 w 1480024"/>
              <a:gd name="connsiteY0" fmla="*/ 1517884 h 1517884"/>
              <a:gd name="connsiteX1" fmla="*/ 560706 w 1480024"/>
              <a:gd name="connsiteY1" fmla="*/ 889811 h 1517884"/>
              <a:gd name="connsiteX2" fmla="*/ 1460542 w 1480024"/>
              <a:gd name="connsiteY2" fmla="*/ 21780 h 1517884"/>
              <a:gd name="connsiteX0" fmla="*/ 216996 w 1480024"/>
              <a:gd name="connsiteY0" fmla="*/ 1208380 h 1517884"/>
              <a:gd name="connsiteX1" fmla="*/ 1283796 w 1480024"/>
              <a:gd name="connsiteY1" fmla="*/ 1497940 h 1517884"/>
              <a:gd name="connsiteX2" fmla="*/ 826596 w 1480024"/>
              <a:gd name="connsiteY2" fmla="*/ 1497940 h 1517884"/>
              <a:gd name="connsiteX3" fmla="*/ 216996 w 1480024"/>
              <a:gd name="connsiteY3" fmla="*/ 1208380 h 1517884"/>
              <a:gd name="connsiteX0" fmla="*/ 0 w 1480024"/>
              <a:gd name="connsiteY0" fmla="*/ 1517884 h 1517884"/>
              <a:gd name="connsiteX1" fmla="*/ 560706 w 1480024"/>
              <a:gd name="connsiteY1" fmla="*/ 889811 h 1517884"/>
              <a:gd name="connsiteX2" fmla="*/ 1460542 w 1480024"/>
              <a:gd name="connsiteY2" fmla="*/ 21780 h 1517884"/>
              <a:gd name="connsiteX0" fmla="*/ 216996 w 1480024"/>
              <a:gd name="connsiteY0" fmla="*/ 1208380 h 1517884"/>
              <a:gd name="connsiteX1" fmla="*/ 1283796 w 1480024"/>
              <a:gd name="connsiteY1" fmla="*/ 1497940 h 1517884"/>
              <a:gd name="connsiteX2" fmla="*/ 826596 w 1480024"/>
              <a:gd name="connsiteY2" fmla="*/ 1497940 h 1517884"/>
              <a:gd name="connsiteX3" fmla="*/ 216996 w 1480024"/>
              <a:gd name="connsiteY3" fmla="*/ 1208380 h 1517884"/>
              <a:gd name="connsiteX0" fmla="*/ 0 w 1480024"/>
              <a:gd name="connsiteY0" fmla="*/ 1517884 h 1517884"/>
              <a:gd name="connsiteX1" fmla="*/ 560706 w 1480024"/>
              <a:gd name="connsiteY1" fmla="*/ 889811 h 1517884"/>
              <a:gd name="connsiteX2" fmla="*/ 1460542 w 1480024"/>
              <a:gd name="connsiteY2" fmla="*/ 21780 h 1517884"/>
              <a:gd name="connsiteX0" fmla="*/ 216996 w 1479568"/>
              <a:gd name="connsiteY0" fmla="*/ 1208682 h 1518186"/>
              <a:gd name="connsiteX1" fmla="*/ 1283796 w 1479568"/>
              <a:gd name="connsiteY1" fmla="*/ 1498242 h 1518186"/>
              <a:gd name="connsiteX2" fmla="*/ 826596 w 1479568"/>
              <a:gd name="connsiteY2" fmla="*/ 1498242 h 1518186"/>
              <a:gd name="connsiteX3" fmla="*/ 216996 w 1479568"/>
              <a:gd name="connsiteY3" fmla="*/ 1208682 h 1518186"/>
              <a:gd name="connsiteX0" fmla="*/ 0 w 1479568"/>
              <a:gd name="connsiteY0" fmla="*/ 1518186 h 1518186"/>
              <a:gd name="connsiteX1" fmla="*/ 534512 w 1479568"/>
              <a:gd name="connsiteY1" fmla="*/ 875825 h 1518186"/>
              <a:gd name="connsiteX2" fmla="*/ 1460542 w 1479568"/>
              <a:gd name="connsiteY2" fmla="*/ 22082 h 1518186"/>
              <a:gd name="connsiteX0" fmla="*/ 216996 w 1529740"/>
              <a:gd name="connsiteY0" fmla="*/ 1250443 h 1559947"/>
              <a:gd name="connsiteX1" fmla="*/ 1283796 w 1529740"/>
              <a:gd name="connsiteY1" fmla="*/ 1540003 h 1559947"/>
              <a:gd name="connsiteX2" fmla="*/ 826596 w 1529740"/>
              <a:gd name="connsiteY2" fmla="*/ 1540003 h 1559947"/>
              <a:gd name="connsiteX3" fmla="*/ 216996 w 1529740"/>
              <a:gd name="connsiteY3" fmla="*/ 1250443 h 1559947"/>
              <a:gd name="connsiteX0" fmla="*/ 0 w 1529740"/>
              <a:gd name="connsiteY0" fmla="*/ 1559947 h 1559947"/>
              <a:gd name="connsiteX1" fmla="*/ 534512 w 1529740"/>
              <a:gd name="connsiteY1" fmla="*/ 917586 h 1559947"/>
              <a:gd name="connsiteX2" fmla="*/ 1460542 w 1529740"/>
              <a:gd name="connsiteY2" fmla="*/ 63843 h 1559947"/>
              <a:gd name="connsiteX3" fmla="*/ 1462635 w 1529740"/>
              <a:gd name="connsiteY3" fmla="*/ 61751 h 1559947"/>
              <a:gd name="connsiteX0" fmla="*/ 216996 w 1584571"/>
              <a:gd name="connsiteY0" fmla="*/ 1249824 h 1559328"/>
              <a:gd name="connsiteX1" fmla="*/ 1283796 w 1584571"/>
              <a:gd name="connsiteY1" fmla="*/ 1539384 h 1559328"/>
              <a:gd name="connsiteX2" fmla="*/ 826596 w 1584571"/>
              <a:gd name="connsiteY2" fmla="*/ 1539384 h 1559328"/>
              <a:gd name="connsiteX3" fmla="*/ 216996 w 1584571"/>
              <a:gd name="connsiteY3" fmla="*/ 1249824 h 1559328"/>
              <a:gd name="connsiteX0" fmla="*/ 0 w 1584571"/>
              <a:gd name="connsiteY0" fmla="*/ 1559328 h 1559328"/>
              <a:gd name="connsiteX1" fmla="*/ 534512 w 1584571"/>
              <a:gd name="connsiteY1" fmla="*/ 916967 h 1559328"/>
              <a:gd name="connsiteX2" fmla="*/ 1460542 w 1584571"/>
              <a:gd name="connsiteY2" fmla="*/ 63224 h 1559328"/>
              <a:gd name="connsiteX3" fmla="*/ 1581697 w 1584571"/>
              <a:gd name="connsiteY3" fmla="*/ 63513 h 1559328"/>
              <a:gd name="connsiteX0" fmla="*/ 216996 w 1581697"/>
              <a:gd name="connsiteY0" fmla="*/ 1186311 h 1495815"/>
              <a:gd name="connsiteX1" fmla="*/ 1283796 w 1581697"/>
              <a:gd name="connsiteY1" fmla="*/ 1475871 h 1495815"/>
              <a:gd name="connsiteX2" fmla="*/ 826596 w 1581697"/>
              <a:gd name="connsiteY2" fmla="*/ 1475871 h 1495815"/>
              <a:gd name="connsiteX3" fmla="*/ 216996 w 1581697"/>
              <a:gd name="connsiteY3" fmla="*/ 1186311 h 1495815"/>
              <a:gd name="connsiteX0" fmla="*/ 0 w 1581697"/>
              <a:gd name="connsiteY0" fmla="*/ 1495815 h 1495815"/>
              <a:gd name="connsiteX1" fmla="*/ 534512 w 1581697"/>
              <a:gd name="connsiteY1" fmla="*/ 853454 h 1495815"/>
              <a:gd name="connsiteX2" fmla="*/ 800936 w 1581697"/>
              <a:gd name="connsiteY2" fmla="*/ 597404 h 1495815"/>
              <a:gd name="connsiteX3" fmla="*/ 1581697 w 1581697"/>
              <a:gd name="connsiteY3" fmla="*/ 0 h 1495815"/>
              <a:gd name="connsiteX0" fmla="*/ 216996 w 1581697"/>
              <a:gd name="connsiteY0" fmla="*/ 1186311 h 1495815"/>
              <a:gd name="connsiteX1" fmla="*/ 1283796 w 1581697"/>
              <a:gd name="connsiteY1" fmla="*/ 1475871 h 1495815"/>
              <a:gd name="connsiteX2" fmla="*/ 826596 w 1581697"/>
              <a:gd name="connsiteY2" fmla="*/ 1475871 h 1495815"/>
              <a:gd name="connsiteX3" fmla="*/ 216996 w 1581697"/>
              <a:gd name="connsiteY3" fmla="*/ 1186311 h 1495815"/>
              <a:gd name="connsiteX0" fmla="*/ 0 w 1581697"/>
              <a:gd name="connsiteY0" fmla="*/ 1495815 h 1495815"/>
              <a:gd name="connsiteX1" fmla="*/ 534512 w 1581697"/>
              <a:gd name="connsiteY1" fmla="*/ 853454 h 1495815"/>
              <a:gd name="connsiteX2" fmla="*/ 800936 w 1581697"/>
              <a:gd name="connsiteY2" fmla="*/ 597404 h 1495815"/>
              <a:gd name="connsiteX3" fmla="*/ 1581697 w 1581697"/>
              <a:gd name="connsiteY3" fmla="*/ 0 h 1495815"/>
              <a:gd name="connsiteX0" fmla="*/ 216996 w 1581697"/>
              <a:gd name="connsiteY0" fmla="*/ 1186311 h 1495815"/>
              <a:gd name="connsiteX1" fmla="*/ 1283796 w 1581697"/>
              <a:gd name="connsiteY1" fmla="*/ 1475871 h 1495815"/>
              <a:gd name="connsiteX2" fmla="*/ 826596 w 1581697"/>
              <a:gd name="connsiteY2" fmla="*/ 1475871 h 1495815"/>
              <a:gd name="connsiteX3" fmla="*/ 216996 w 1581697"/>
              <a:gd name="connsiteY3" fmla="*/ 1186311 h 1495815"/>
              <a:gd name="connsiteX0" fmla="*/ 0 w 1581697"/>
              <a:gd name="connsiteY0" fmla="*/ 1495815 h 1495815"/>
              <a:gd name="connsiteX1" fmla="*/ 534512 w 1581697"/>
              <a:gd name="connsiteY1" fmla="*/ 853454 h 1495815"/>
              <a:gd name="connsiteX2" fmla="*/ 996199 w 1581697"/>
              <a:gd name="connsiteY2" fmla="*/ 537873 h 1495815"/>
              <a:gd name="connsiteX3" fmla="*/ 1581697 w 1581697"/>
              <a:gd name="connsiteY3" fmla="*/ 0 h 1495815"/>
              <a:gd name="connsiteX0" fmla="*/ 216996 w 1581697"/>
              <a:gd name="connsiteY0" fmla="*/ 1186311 h 1495815"/>
              <a:gd name="connsiteX1" fmla="*/ 1283796 w 1581697"/>
              <a:gd name="connsiteY1" fmla="*/ 1475871 h 1495815"/>
              <a:gd name="connsiteX2" fmla="*/ 826596 w 1581697"/>
              <a:gd name="connsiteY2" fmla="*/ 1475871 h 1495815"/>
              <a:gd name="connsiteX3" fmla="*/ 216996 w 1581697"/>
              <a:gd name="connsiteY3" fmla="*/ 1186311 h 1495815"/>
              <a:gd name="connsiteX0" fmla="*/ 0 w 1581697"/>
              <a:gd name="connsiteY0" fmla="*/ 1495815 h 1495815"/>
              <a:gd name="connsiteX1" fmla="*/ 534512 w 1581697"/>
              <a:gd name="connsiteY1" fmla="*/ 853454 h 1495815"/>
              <a:gd name="connsiteX2" fmla="*/ 996199 w 1581697"/>
              <a:gd name="connsiteY2" fmla="*/ 537873 h 1495815"/>
              <a:gd name="connsiteX3" fmla="*/ 1581697 w 1581697"/>
              <a:gd name="connsiteY3" fmla="*/ 0 h 1495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1697" h="1495815" stroke="0" extrusionOk="0">
                <a:moveTo>
                  <a:pt x="216996" y="1186311"/>
                </a:moveTo>
                <a:cubicBezTo>
                  <a:pt x="469501" y="1186311"/>
                  <a:pt x="1283796" y="1223366"/>
                  <a:pt x="1283796" y="1475871"/>
                </a:cubicBezTo>
                <a:lnTo>
                  <a:pt x="826596" y="1475871"/>
                </a:lnTo>
                <a:lnTo>
                  <a:pt x="216996" y="1186311"/>
                </a:lnTo>
                <a:close/>
              </a:path>
              <a:path w="1581697" h="1495815" fill="none">
                <a:moveTo>
                  <a:pt x="0" y="1495815"/>
                </a:moveTo>
                <a:cubicBezTo>
                  <a:pt x="361537" y="1207683"/>
                  <a:pt x="368479" y="1013111"/>
                  <a:pt x="534512" y="853454"/>
                </a:cubicBezTo>
                <a:cubicBezTo>
                  <a:pt x="700545" y="693797"/>
                  <a:pt x="841512" y="680512"/>
                  <a:pt x="996199" y="537873"/>
                </a:cubicBezTo>
                <a:cubicBezTo>
                  <a:pt x="1191365" y="358582"/>
                  <a:pt x="1384150" y="10223"/>
                  <a:pt x="1581697" y="0"/>
                </a:cubicBezTo>
              </a:path>
            </a:pathLst>
          </a:cu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9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2866B6-84E8-4FDF-94F9-F569C9353AEF}"/>
                  </a:ext>
                </a:extLst>
              </p:cNvPr>
              <p:cNvSpPr txBox="1"/>
              <p:nvPr/>
            </p:nvSpPr>
            <p:spPr>
              <a:xfrm>
                <a:off x="11124552" y="3861881"/>
                <a:ext cx="171405" cy="3692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99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799" dirty="0">
                  <a:solidFill>
                    <a:srgbClr val="00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2866B6-84E8-4FDF-94F9-F569C9353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4552" y="3861881"/>
                <a:ext cx="171405" cy="369236"/>
              </a:xfrm>
              <a:prstGeom prst="rect">
                <a:avLst/>
              </a:prstGeom>
              <a:blipFill>
                <a:blip r:embed="rId3"/>
                <a:stretch>
                  <a:fillRect r="-7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E05B13-BBD8-427D-9607-5ADDB13B9E31}"/>
                  </a:ext>
                </a:extLst>
              </p:cNvPr>
              <p:cNvSpPr txBox="1"/>
              <p:nvPr/>
            </p:nvSpPr>
            <p:spPr>
              <a:xfrm>
                <a:off x="9152443" y="2147564"/>
                <a:ext cx="406580" cy="3692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799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79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9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79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799" dirty="0">
                  <a:solidFill>
                    <a:srgbClr val="00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E05B13-BBD8-427D-9607-5ADDB13B9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2443" y="2147564"/>
                <a:ext cx="406580" cy="369231"/>
              </a:xfrm>
              <a:prstGeom prst="rect">
                <a:avLst/>
              </a:prstGeom>
              <a:blipFill>
                <a:blip r:embed="rId4"/>
                <a:stretch>
                  <a:fillRect r="-28358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972155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eme1_onsemi2022_confidential">
  <a:themeElements>
    <a:clrScheme name="Custom 35">
      <a:dk1>
        <a:srgbClr val="000000"/>
      </a:dk1>
      <a:lt1>
        <a:srgbClr val="FFFFFF"/>
      </a:lt1>
      <a:dk2>
        <a:srgbClr val="465E66"/>
      </a:dk2>
      <a:lt2>
        <a:srgbClr val="DBAC17"/>
      </a:lt2>
      <a:accent1>
        <a:srgbClr val="E97D2E"/>
      </a:accent1>
      <a:accent2>
        <a:srgbClr val="A64626"/>
      </a:accent2>
      <a:accent3>
        <a:srgbClr val="3880F6"/>
      </a:accent3>
      <a:accent4>
        <a:srgbClr val="276990"/>
      </a:accent4>
      <a:accent5>
        <a:srgbClr val="009691"/>
      </a:accent5>
      <a:accent6>
        <a:srgbClr val="34A6CA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_onsemi2022_confidential" id="{79D6DAE9-5936-440D-84A6-3D7FC33BCEC2}" vid="{291DECE4-3C85-4F57-9542-3D54E8AA07F1}"/>
    </a:ext>
  </a:extLst>
</a:theme>
</file>

<file path=ppt/theme/theme3.xml><?xml version="1.0" encoding="utf-8"?>
<a:theme xmlns:a="http://schemas.openxmlformats.org/drawingml/2006/main" name="onsemi White Public Information">
  <a:themeElements>
    <a:clrScheme name="Custom 13">
      <a:dk1>
        <a:srgbClr val="000000"/>
      </a:dk1>
      <a:lt1>
        <a:srgbClr val="FFFFFF"/>
      </a:lt1>
      <a:dk2>
        <a:srgbClr val="4C627A"/>
      </a:dk2>
      <a:lt2>
        <a:srgbClr val="DBAC17"/>
      </a:lt2>
      <a:accent1>
        <a:srgbClr val="F47B2B"/>
      </a:accent1>
      <a:accent2>
        <a:srgbClr val="A64626"/>
      </a:accent2>
      <a:accent3>
        <a:srgbClr val="3880F6"/>
      </a:accent3>
      <a:accent4>
        <a:srgbClr val="276990"/>
      </a:accent4>
      <a:accent5>
        <a:srgbClr val="009691"/>
      </a:accent5>
      <a:accent6>
        <a:srgbClr val="34A6CA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5801</TotalTime>
  <Words>392</Words>
  <Application>Microsoft Office PowerPoint</Application>
  <PresentationFormat>Widescreen</PresentationFormat>
  <Paragraphs>92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Verdana</vt:lpstr>
      <vt:lpstr>Wingdings</vt:lpstr>
      <vt:lpstr>Office Theme</vt:lpstr>
      <vt:lpstr>Theme1_onsemi2022_confidential</vt:lpstr>
      <vt:lpstr>onsemi White Public Information</vt:lpstr>
      <vt:lpstr>Princip delovanja senzorja za posredno merjenje časa preleta (iToF)</vt:lpstr>
      <vt:lpstr>onsemi</vt:lpstr>
      <vt:lpstr>onsemi SLO tim</vt:lpstr>
      <vt:lpstr>Naša vloga v Intelligent Sensing Group</vt:lpstr>
      <vt:lpstr>dToF – direct Time of Flight</vt:lpstr>
      <vt:lpstr>iToF – indirect Time of Flight</vt:lpstr>
      <vt:lpstr>iToF Pixel</vt:lpstr>
      <vt:lpstr>iToF Pixel</vt:lpstr>
      <vt:lpstr>Neželeni efekti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Naslov predavanja</dc:title>
  <dc:creator>Marko TOPIC</dc:creator>
  <cp:lastModifiedBy>Simon Srot</cp:lastModifiedBy>
  <cp:revision>55</cp:revision>
  <dcterms:created xsi:type="dcterms:W3CDTF">2023-01-16T11:50:13Z</dcterms:created>
  <dcterms:modified xsi:type="dcterms:W3CDTF">2023-03-23T10:02:12Z</dcterms:modified>
</cp:coreProperties>
</file>